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11B"/>
    <a:srgbClr val="329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howGuides="1">
      <p:cViewPr varScale="1">
        <p:scale>
          <a:sx n="89" d="100"/>
          <a:sy n="89" d="100"/>
        </p:scale>
        <p:origin x="-84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94D7-54DB-4596-935C-13E34DD9A9AF}" type="datetimeFigureOut">
              <a:rPr lang="he-IL" smtClean="0"/>
              <a:t>ג'/כסלו/תשפ"א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CE6-32E3-479F-81AA-85971521A8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441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94D7-54DB-4596-935C-13E34DD9A9AF}" type="datetimeFigureOut">
              <a:rPr lang="he-IL" smtClean="0"/>
              <a:t>ג'/כסלו/תשפ"א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CE6-32E3-479F-81AA-85971521A8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555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94D7-54DB-4596-935C-13E34DD9A9AF}" type="datetimeFigureOut">
              <a:rPr lang="he-IL" smtClean="0"/>
              <a:t>ג'/כסלו/תשפ"א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CE6-32E3-479F-81AA-85971521A8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262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94D7-54DB-4596-935C-13E34DD9A9AF}" type="datetimeFigureOut">
              <a:rPr lang="he-IL" smtClean="0"/>
              <a:t>ג'/כסלו/תשפ"א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CE6-32E3-479F-81AA-85971521A8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763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94D7-54DB-4596-935C-13E34DD9A9AF}" type="datetimeFigureOut">
              <a:rPr lang="he-IL" smtClean="0"/>
              <a:t>ג'/כסלו/תשפ"א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CE6-32E3-479F-81AA-85971521A8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901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94D7-54DB-4596-935C-13E34DD9A9AF}" type="datetimeFigureOut">
              <a:rPr lang="he-IL" smtClean="0"/>
              <a:t>ג'/כסלו/תשפ"א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CE6-32E3-479F-81AA-85971521A8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416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94D7-54DB-4596-935C-13E34DD9A9AF}" type="datetimeFigureOut">
              <a:rPr lang="he-IL" smtClean="0"/>
              <a:t>ג'/כסלו/תשפ"א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CE6-32E3-479F-81AA-85971521A8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821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94D7-54DB-4596-935C-13E34DD9A9AF}" type="datetimeFigureOut">
              <a:rPr lang="he-IL" smtClean="0"/>
              <a:t>ג'/כסלו/תשפ"א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CE6-32E3-479F-81AA-85971521A8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846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94D7-54DB-4596-935C-13E34DD9A9AF}" type="datetimeFigureOut">
              <a:rPr lang="he-IL" smtClean="0"/>
              <a:t>ג'/כסלו/תשפ"א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CE6-32E3-479F-81AA-85971521A8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288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94D7-54DB-4596-935C-13E34DD9A9AF}" type="datetimeFigureOut">
              <a:rPr lang="he-IL" smtClean="0"/>
              <a:t>ג'/כסלו/תשפ"א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CE6-32E3-479F-81AA-85971521A8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887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94D7-54DB-4596-935C-13E34DD9A9AF}" type="datetimeFigureOut">
              <a:rPr lang="he-IL" smtClean="0"/>
              <a:t>ג'/כסלו/תשפ"א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CE6-32E3-479F-81AA-85971521A8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516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A94D7-54DB-4596-935C-13E34DD9A9AF}" type="datetimeFigureOut">
              <a:rPr lang="he-IL" smtClean="0"/>
              <a:t>ג'/כסלו/תשפ"א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1ACE6-32E3-479F-81AA-85971521A8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773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2411760" y="2211710"/>
            <a:ext cx="6170612" cy="108012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he-I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שאלה </a:t>
            </a:r>
            <a:r>
              <a:rPr lang="he-I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he-I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99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564" y="2758157"/>
            <a:ext cx="784887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cap="rnd">
            <a:noFill/>
          </a:ln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he-IL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כתבו כאן את השאלה...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564" y="3200077"/>
            <a:ext cx="784887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cap="rnd">
            <a:noFill/>
          </a:ln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he-IL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כתבו כאן את השאלה...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564" y="3641997"/>
            <a:ext cx="784887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cap="rnd">
            <a:noFill/>
          </a:ln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he-IL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כתבו כאן את השאלה...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564" y="4083918"/>
            <a:ext cx="784887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cap="rnd">
            <a:noFill/>
          </a:ln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he-IL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כתבו כאן את השאלה...</a:t>
            </a:r>
          </a:p>
        </p:txBody>
      </p:sp>
    </p:spTree>
    <p:extLst>
      <p:ext uri="{BB962C8B-B14F-4D97-AF65-F5344CB8AC3E}">
        <p14:creationId xmlns:p14="http://schemas.microsoft.com/office/powerpoint/2010/main" val="357194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/>
          <p:cNvSpPr/>
          <p:nvPr/>
        </p:nvSpPr>
        <p:spPr>
          <a:xfrm>
            <a:off x="6012160" y="1285137"/>
            <a:ext cx="2544578" cy="436549"/>
          </a:xfrm>
          <a:prstGeom prst="roundRect">
            <a:avLst>
              <a:gd name="adj" fmla="val 380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כותרת 1"/>
          <p:cNvSpPr txBox="1">
            <a:spLocks/>
          </p:cNvSpPr>
          <p:nvPr/>
        </p:nvSpPr>
        <p:spPr>
          <a:xfrm>
            <a:off x="7572289" y="1410620"/>
            <a:ext cx="811992" cy="18558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חלק א'</a:t>
            </a:r>
            <a:endParaRPr lang="he-IL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4109733" y="1410621"/>
            <a:ext cx="3478520" cy="18558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פענוח דרישות השאלה</a:t>
            </a:r>
            <a:endParaRPr lang="he-I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כותרת 1"/>
          <p:cNvSpPr>
            <a:spLocks noGrp="1"/>
          </p:cNvSpPr>
          <p:nvPr>
            <p:ph type="ctrTitle"/>
          </p:nvPr>
        </p:nvSpPr>
        <p:spPr>
          <a:xfrm>
            <a:off x="899592" y="267494"/>
            <a:ext cx="7774632" cy="540060"/>
          </a:xfrm>
        </p:spPr>
        <p:txBody>
          <a:bodyPr>
            <a:noAutofit/>
          </a:bodyPr>
          <a:lstStyle/>
          <a:p>
            <a:pPr algn="r"/>
            <a:r>
              <a:rPr lang="he-I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שלב א': </a:t>
            </a:r>
            <a:r>
              <a:rPr lang="he-I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פיענוח שאלה</a:t>
            </a:r>
            <a:endParaRPr lang="he-I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7168431" y="1995686"/>
            <a:ext cx="1436017" cy="18558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קראו את השאלה:</a:t>
            </a:r>
            <a:endParaRPr lang="he-IL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2433836" y="2355726"/>
            <a:ext cx="6170612" cy="108012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he-I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שאלה </a:t>
            </a:r>
            <a:r>
              <a:rPr lang="he-IL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שאלה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he-I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5519142" y="3981581"/>
            <a:ext cx="3037596" cy="750409"/>
          </a:xfrm>
          <a:prstGeom prst="roundRect">
            <a:avLst>
              <a:gd name="adj" fmla="val 380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     מילות שאלה</a:t>
            </a:r>
            <a:endParaRPr lang="he-IL" sz="1400" b="0" dirty="0" smtClean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     </a:t>
            </a:r>
            <a:r>
              <a:rPr lang="he-IL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מילות הוראה</a:t>
            </a:r>
            <a:endParaRPr lang="he-IL" sz="1400" b="0" dirty="0" smtClean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e-IL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     </a:t>
            </a:r>
            <a:r>
              <a:rPr lang="he-IL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מילות מפתח שנרצה לחפש בטקסט</a:t>
            </a:r>
            <a:endParaRPr lang="he-IL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8305086" y="4084031"/>
            <a:ext cx="144016" cy="14401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אליפסה 10"/>
          <p:cNvSpPr/>
          <p:nvPr/>
        </p:nvSpPr>
        <p:spPr>
          <a:xfrm>
            <a:off x="8305086" y="4300055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אליפסה 11"/>
          <p:cNvSpPr/>
          <p:nvPr/>
        </p:nvSpPr>
        <p:spPr>
          <a:xfrm>
            <a:off x="8305086" y="4516079"/>
            <a:ext cx="144016" cy="14401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7168431" y="3795999"/>
            <a:ext cx="1436017" cy="18558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סמנו בצבעים:</a:t>
            </a:r>
            <a:endParaRPr lang="he-IL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90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/>
        </p:nvSpPr>
        <p:spPr>
          <a:xfrm>
            <a:off x="6444208" y="1285137"/>
            <a:ext cx="2112530" cy="436549"/>
          </a:xfrm>
          <a:prstGeom prst="roundRect">
            <a:avLst>
              <a:gd name="adj" fmla="val 380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כותרת 1"/>
          <p:cNvSpPr txBox="1">
            <a:spLocks/>
          </p:cNvSpPr>
          <p:nvPr/>
        </p:nvSpPr>
        <p:spPr>
          <a:xfrm>
            <a:off x="7572289" y="1410620"/>
            <a:ext cx="811992" cy="18558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חלק ב'</a:t>
            </a:r>
            <a:endParaRPr lang="he-IL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4109733" y="1410621"/>
            <a:ext cx="3478520" cy="18558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הכנה לכתיבה</a:t>
            </a:r>
            <a:endParaRPr lang="he-IL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2915816" y="1851670"/>
            <a:ext cx="5688633" cy="93610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1400" b="1" dirty="0">
                <a:latin typeface="Calibri" panose="020F0502020204030204" pitchFamily="34" charset="0"/>
                <a:cs typeface="Calibri" panose="020F0502020204030204" pitchFamily="34" charset="0"/>
              </a:rPr>
              <a:t>חלקו 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את השאלה לשאלות </a:t>
            </a:r>
            <a:r>
              <a:rPr lang="he-I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קטנות,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וכיתבו</a:t>
            </a:r>
            <a:r>
              <a:rPr lang="he-I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מה נדרש מכם בכל שאלה במילים </a:t>
            </a:r>
            <a:r>
              <a:rPr lang="he-I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שלכם.</a:t>
            </a:r>
          </a:p>
          <a:p>
            <a:pPr algn="r">
              <a:lnSpc>
                <a:spcPct val="150000"/>
              </a:lnSpc>
            </a:pPr>
            <a:r>
              <a:rPr lang="he-IL" sz="1400" b="1" dirty="0" smtClean="0">
                <a:solidFill>
                  <a:srgbClr val="FFA1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טיפ</a:t>
            </a:r>
            <a:r>
              <a:rPr lang="he-IL" sz="1400" b="1" dirty="0">
                <a:solidFill>
                  <a:srgbClr val="FFA1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e-IL" sz="1400" dirty="0">
                <a:latin typeface="Calibri" panose="020F0502020204030204" pitchFamily="34" charset="0"/>
                <a:cs typeface="Calibri" panose="020F0502020204030204" pitchFamily="34" charset="0"/>
              </a:rPr>
              <a:t>מספר מילות ההוראה/שאלה מספרות לנו כמה חלקים יש בשאלה</a:t>
            </a:r>
          </a:p>
          <a:p>
            <a:pPr algn="r"/>
            <a:endParaRPr lang="he-I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כותרת 1"/>
          <p:cNvSpPr>
            <a:spLocks noGrp="1"/>
          </p:cNvSpPr>
          <p:nvPr>
            <p:ph type="ctrTitle"/>
          </p:nvPr>
        </p:nvSpPr>
        <p:spPr>
          <a:xfrm>
            <a:off x="899592" y="267494"/>
            <a:ext cx="7774632" cy="540060"/>
          </a:xfrm>
        </p:spPr>
        <p:txBody>
          <a:bodyPr>
            <a:noAutofit/>
          </a:bodyPr>
          <a:lstStyle/>
          <a:p>
            <a:pPr algn="r"/>
            <a:r>
              <a:rPr lang="he-I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שלב א': </a:t>
            </a:r>
            <a:r>
              <a:rPr lang="he-I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פיענוח שאלה</a:t>
            </a:r>
            <a:endParaRPr lang="he-I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564" y="2758157"/>
            <a:ext cx="784887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cap="rnd">
            <a:noFill/>
          </a:ln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he-IL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כתבו כאן את השאלה...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564" y="3200077"/>
            <a:ext cx="784887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cap="rnd">
            <a:noFill/>
          </a:ln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he-IL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כתבו כאן את השאלה...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564" y="3641997"/>
            <a:ext cx="784887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cap="rnd">
            <a:noFill/>
          </a:ln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he-IL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כתבו כאן את השאלה...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564" y="4083918"/>
            <a:ext cx="784887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cap="rnd">
            <a:noFill/>
          </a:ln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he-IL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כתבו כאן את השאלה...</a:t>
            </a:r>
          </a:p>
        </p:txBody>
      </p:sp>
    </p:spTree>
    <p:extLst>
      <p:ext uri="{BB962C8B-B14F-4D97-AF65-F5344CB8AC3E}">
        <p14:creationId xmlns:p14="http://schemas.microsoft.com/office/powerpoint/2010/main" val="416174246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208</Words>
  <Application>Microsoft Office PowerPoint</Application>
  <PresentationFormat>‫הצגה על המסך (16:9)</PresentationFormat>
  <Paragraphs>23</Paragraphs>
  <Slides>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5" baseType="lpstr">
      <vt:lpstr>ערכת נושא Office</vt:lpstr>
      <vt:lpstr>מצגת של PowerPoint</vt:lpstr>
      <vt:lpstr>מצגת של PowerPoint</vt:lpstr>
      <vt:lpstr>שלב א': פיענוח שאלה</vt:lpstr>
      <vt:lpstr>שלב א': פיענוח שאלה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mital haim</dc:creator>
  <cp:lastModifiedBy>mital haim</cp:lastModifiedBy>
  <cp:revision>6</cp:revision>
  <dcterms:created xsi:type="dcterms:W3CDTF">2020-11-19T09:26:01Z</dcterms:created>
  <dcterms:modified xsi:type="dcterms:W3CDTF">2020-11-19T11:04:20Z</dcterms:modified>
</cp:coreProperties>
</file>