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2DE"/>
    <a:srgbClr val="F4A196"/>
    <a:srgbClr val="EA503B"/>
    <a:srgbClr val="32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E6E691-9E2F-416E-84AB-5D3E60B23C0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0A69F1-641A-4110-BA23-D5D6442428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79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69F1-641A-4110-BA23-D5D6442428F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684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554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45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673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626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11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12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936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72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54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05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6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D81A-4CEB-4A4D-AD12-16DC46E7BDFC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2F6D-62F4-4BEB-AE07-49CD70B7F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74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5" y="623033"/>
            <a:ext cx="1008112" cy="1008112"/>
          </a:xfrm>
          <a:prstGeom prst="rect">
            <a:avLst/>
          </a:prstGeom>
        </p:spPr>
      </p:pic>
      <p:sp>
        <p:nvSpPr>
          <p:cNvPr id="7" name="מלבן עם פינות מעוגלות באותו צד 6"/>
          <p:cNvSpPr/>
          <p:nvPr/>
        </p:nvSpPr>
        <p:spPr>
          <a:xfrm>
            <a:off x="1550927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מומחה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מלבן עם פינות מעוגלות באותו צד 7"/>
          <p:cNvSpPr/>
          <p:nvPr/>
        </p:nvSpPr>
        <p:spPr>
          <a:xfrm>
            <a:off x="2489909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מתמחה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מלבן עם פינות מעוגלות באותו צד 8"/>
          <p:cNvSpPr/>
          <p:nvPr/>
        </p:nvSpPr>
        <p:spPr>
          <a:xfrm>
            <a:off x="3419873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מתלמד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מלבן עם פינות מעוגלות באותו צד 9"/>
          <p:cNvSpPr/>
          <p:nvPr/>
        </p:nvSpPr>
        <p:spPr>
          <a:xfrm>
            <a:off x="4355976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מתחיל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4355975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4355975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3419872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3419871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2489908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2489908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1550927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1550927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4355975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3419871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מלבן מעוגל 22"/>
          <p:cNvSpPr/>
          <p:nvPr/>
        </p:nvSpPr>
        <p:spPr>
          <a:xfrm>
            <a:off x="2489907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מלבן מעוגל 23"/>
          <p:cNvSpPr/>
          <p:nvPr/>
        </p:nvSpPr>
        <p:spPr>
          <a:xfrm>
            <a:off x="1550927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מלבן מעוגל 25"/>
          <p:cNvSpPr/>
          <p:nvPr/>
        </p:nvSpPr>
        <p:spPr>
          <a:xfrm>
            <a:off x="4355975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3419871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2489908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מלבן מעוגל 28"/>
          <p:cNvSpPr/>
          <p:nvPr/>
        </p:nvSpPr>
        <p:spPr>
          <a:xfrm>
            <a:off x="1550927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מלבן מעוגל 30"/>
          <p:cNvSpPr/>
          <p:nvPr/>
        </p:nvSpPr>
        <p:spPr>
          <a:xfrm>
            <a:off x="4355976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מלבן מעוגל 31"/>
          <p:cNvSpPr/>
          <p:nvPr/>
        </p:nvSpPr>
        <p:spPr>
          <a:xfrm>
            <a:off x="3419872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2489908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מלבן מעוגל 33"/>
          <p:cNvSpPr/>
          <p:nvPr/>
        </p:nvSpPr>
        <p:spPr>
          <a:xfrm>
            <a:off x="1550927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4355975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מלבן מעוגל 36"/>
          <p:cNvSpPr/>
          <p:nvPr/>
        </p:nvSpPr>
        <p:spPr>
          <a:xfrm>
            <a:off x="3419872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2489908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1550927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מלבן עם פינות מעוגלות באותו צד 42"/>
          <p:cNvSpPr/>
          <p:nvPr/>
        </p:nvSpPr>
        <p:spPr>
          <a:xfrm>
            <a:off x="617701" y="1708123"/>
            <a:ext cx="857955" cy="288032"/>
          </a:xfrm>
          <a:prstGeom prst="round2SameRect">
            <a:avLst/>
          </a:prstGeom>
          <a:solidFill>
            <a:srgbClr val="82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הסבר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מלבן מעוגל 43"/>
          <p:cNvSpPr/>
          <p:nvPr/>
        </p:nvSpPr>
        <p:spPr>
          <a:xfrm>
            <a:off x="617701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617701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מלבן מעוגל 45"/>
          <p:cNvSpPr/>
          <p:nvPr/>
        </p:nvSpPr>
        <p:spPr>
          <a:xfrm>
            <a:off x="617701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מלבן מעוגל 46"/>
          <p:cNvSpPr/>
          <p:nvPr/>
        </p:nvSpPr>
        <p:spPr>
          <a:xfrm>
            <a:off x="617701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617701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מלבן מעוגל 48"/>
          <p:cNvSpPr/>
          <p:nvPr/>
        </p:nvSpPr>
        <p:spPr>
          <a:xfrm>
            <a:off x="617701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5" name="תמונה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238" y="1232053"/>
            <a:ext cx="2022202" cy="760085"/>
          </a:xfrm>
          <a:prstGeom prst="rect">
            <a:avLst/>
          </a:prstGeom>
        </p:spPr>
      </p:pic>
      <p:sp>
        <p:nvSpPr>
          <p:cNvPr id="56" name="מלבן מעוגל 55"/>
          <p:cNvSpPr/>
          <p:nvPr/>
        </p:nvSpPr>
        <p:spPr>
          <a:xfrm>
            <a:off x="5283178" y="207313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מלבן עם פינות מעוגלות באותו צד 56"/>
          <p:cNvSpPr/>
          <p:nvPr/>
        </p:nvSpPr>
        <p:spPr>
          <a:xfrm>
            <a:off x="5283178" y="1708123"/>
            <a:ext cx="1017014" cy="288032"/>
          </a:xfrm>
          <a:prstGeom prst="round2SameRect">
            <a:avLst/>
          </a:prstGeom>
          <a:solidFill>
            <a:srgbClr val="82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מלבן מעוגל 57"/>
          <p:cNvSpPr/>
          <p:nvPr/>
        </p:nvSpPr>
        <p:spPr>
          <a:xfrm>
            <a:off x="5283178" y="250409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5283178" y="293505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מלבן מעוגל 59"/>
          <p:cNvSpPr/>
          <p:nvPr/>
        </p:nvSpPr>
        <p:spPr>
          <a:xfrm>
            <a:off x="5283178" y="336601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מלבן מעוגל 60"/>
          <p:cNvSpPr/>
          <p:nvPr/>
        </p:nvSpPr>
        <p:spPr>
          <a:xfrm>
            <a:off x="5283178" y="3796972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מלבן מעוגל 61"/>
          <p:cNvSpPr/>
          <p:nvPr/>
        </p:nvSpPr>
        <p:spPr>
          <a:xfrm>
            <a:off x="5283178" y="4227934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מלבן מעוגל 62"/>
          <p:cNvSpPr/>
          <p:nvPr/>
        </p:nvSpPr>
        <p:spPr>
          <a:xfrm>
            <a:off x="1550927" y="1246736"/>
            <a:ext cx="4749265" cy="365359"/>
          </a:xfrm>
          <a:prstGeom prst="roundRect">
            <a:avLst>
              <a:gd name="adj" fmla="val 282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המשוב ניתן </a:t>
            </a: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על מיומנות 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_________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___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לעבודת </a:t>
            </a: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התלמיד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____________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1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מלבן מעוגל 77"/>
          <p:cNvSpPr/>
          <p:nvPr/>
        </p:nvSpPr>
        <p:spPr>
          <a:xfrm>
            <a:off x="6504384" y="2139701"/>
            <a:ext cx="2028056" cy="2453591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9" name="כותרת 1"/>
          <p:cNvSpPr txBox="1">
            <a:spLocks/>
          </p:cNvSpPr>
          <p:nvPr/>
        </p:nvSpPr>
        <p:spPr>
          <a:xfrm>
            <a:off x="7596335" y="2376267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כותרת 1"/>
          <p:cNvSpPr txBox="1">
            <a:spLocks/>
          </p:cNvSpPr>
          <p:nvPr/>
        </p:nvSpPr>
        <p:spPr>
          <a:xfrm>
            <a:off x="6660232" y="2537317"/>
            <a:ext cx="1750328" cy="1906641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קרא בעיון את עבודת חבריך ותן לו משוב בעזרת המחוון </a:t>
            </a:r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המצורף בשקופית.</a:t>
            </a:r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e-IL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לגבי </a:t>
            </a: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כל </a:t>
            </a:r>
            <a:r>
              <a:rPr lang="he-IL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קריטיון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מלא </a:t>
            </a: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בצבע את כל הקוביות שלפי דעתך העבודה שקראת כבר עושה והשאר ריקות את הקוביות שלפי דעתך הוא עוד לא השלים במלואם והוסף הסבר</a:t>
            </a: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" name="תמונה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5" y="623033"/>
            <a:ext cx="1008112" cy="1008112"/>
          </a:xfrm>
          <a:prstGeom prst="rect">
            <a:avLst/>
          </a:prstGeom>
        </p:spPr>
      </p:pic>
      <p:sp>
        <p:nvSpPr>
          <p:cNvPr id="82" name="כותרת 1"/>
          <p:cNvSpPr>
            <a:spLocks noGrp="1"/>
          </p:cNvSpPr>
          <p:nvPr>
            <p:ph type="ctrTitle"/>
          </p:nvPr>
        </p:nvSpPr>
        <p:spPr>
          <a:xfrm>
            <a:off x="782106" y="267494"/>
            <a:ext cx="7774632" cy="54006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משוב על פי מחוון לא מפורט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מלבן מעוגל 41"/>
          <p:cNvSpPr/>
          <p:nvPr/>
        </p:nvSpPr>
        <p:spPr>
          <a:xfrm>
            <a:off x="5283178" y="207313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מלבן עם פינות מעוגלות באותו צד 82"/>
          <p:cNvSpPr/>
          <p:nvPr/>
        </p:nvSpPr>
        <p:spPr>
          <a:xfrm>
            <a:off x="5283178" y="1708123"/>
            <a:ext cx="1017014" cy="288032"/>
          </a:xfrm>
          <a:prstGeom prst="round2SameRect">
            <a:avLst/>
          </a:prstGeom>
          <a:solidFill>
            <a:srgbClr val="82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מלבן עם פינות מעוגלות באותו צד 83"/>
          <p:cNvSpPr/>
          <p:nvPr/>
        </p:nvSpPr>
        <p:spPr>
          <a:xfrm>
            <a:off x="1550927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מומחה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מלבן עם פינות מעוגלות באותו צד 84"/>
          <p:cNvSpPr/>
          <p:nvPr/>
        </p:nvSpPr>
        <p:spPr>
          <a:xfrm>
            <a:off x="2489909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מתמחה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מלבן עם פינות מעוגלות באותו צד 85"/>
          <p:cNvSpPr/>
          <p:nvPr/>
        </p:nvSpPr>
        <p:spPr>
          <a:xfrm>
            <a:off x="3419873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מתלמד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מלבן עם פינות מעוגלות באותו צד 86"/>
          <p:cNvSpPr/>
          <p:nvPr/>
        </p:nvSpPr>
        <p:spPr>
          <a:xfrm>
            <a:off x="4355976" y="1708123"/>
            <a:ext cx="857955" cy="288032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מתחיל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מלבן מעוגל 87"/>
          <p:cNvSpPr/>
          <p:nvPr/>
        </p:nvSpPr>
        <p:spPr>
          <a:xfrm>
            <a:off x="5283178" y="250409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4355975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מלבן מעוגל 89"/>
          <p:cNvSpPr/>
          <p:nvPr/>
        </p:nvSpPr>
        <p:spPr>
          <a:xfrm>
            <a:off x="4355975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מלבן מעוגל 90"/>
          <p:cNvSpPr/>
          <p:nvPr/>
        </p:nvSpPr>
        <p:spPr>
          <a:xfrm>
            <a:off x="3419872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מלבן מעוגל 91"/>
          <p:cNvSpPr/>
          <p:nvPr/>
        </p:nvSpPr>
        <p:spPr>
          <a:xfrm>
            <a:off x="3419871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2489908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מלבן מעוגל 93"/>
          <p:cNvSpPr/>
          <p:nvPr/>
        </p:nvSpPr>
        <p:spPr>
          <a:xfrm>
            <a:off x="2489908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מלבן מעוגל 94"/>
          <p:cNvSpPr/>
          <p:nvPr/>
        </p:nvSpPr>
        <p:spPr>
          <a:xfrm>
            <a:off x="1550927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מלבן מעוגל 95"/>
          <p:cNvSpPr/>
          <p:nvPr/>
        </p:nvSpPr>
        <p:spPr>
          <a:xfrm>
            <a:off x="1550927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מלבן מעוגל 96"/>
          <p:cNvSpPr/>
          <p:nvPr/>
        </p:nvSpPr>
        <p:spPr>
          <a:xfrm>
            <a:off x="5283178" y="293505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מלבן מעוגל 97"/>
          <p:cNvSpPr/>
          <p:nvPr/>
        </p:nvSpPr>
        <p:spPr>
          <a:xfrm>
            <a:off x="4355975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מלבן מעוגל 98"/>
          <p:cNvSpPr/>
          <p:nvPr/>
        </p:nvSpPr>
        <p:spPr>
          <a:xfrm>
            <a:off x="3419871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מלבן מעוגל 99"/>
          <p:cNvSpPr/>
          <p:nvPr/>
        </p:nvSpPr>
        <p:spPr>
          <a:xfrm>
            <a:off x="2489907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מלבן מעוגל 100"/>
          <p:cNvSpPr/>
          <p:nvPr/>
        </p:nvSpPr>
        <p:spPr>
          <a:xfrm>
            <a:off x="1550927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מלבן מעוגל 101"/>
          <p:cNvSpPr/>
          <p:nvPr/>
        </p:nvSpPr>
        <p:spPr>
          <a:xfrm>
            <a:off x="5283178" y="3366013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מלבן מעוגל 102"/>
          <p:cNvSpPr/>
          <p:nvPr/>
        </p:nvSpPr>
        <p:spPr>
          <a:xfrm>
            <a:off x="4355975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מלבן מעוגל 103"/>
          <p:cNvSpPr/>
          <p:nvPr/>
        </p:nvSpPr>
        <p:spPr>
          <a:xfrm>
            <a:off x="3419871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מלבן מעוגל 104"/>
          <p:cNvSpPr/>
          <p:nvPr/>
        </p:nvSpPr>
        <p:spPr>
          <a:xfrm>
            <a:off x="2489908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מלבן מעוגל 105"/>
          <p:cNvSpPr/>
          <p:nvPr/>
        </p:nvSpPr>
        <p:spPr>
          <a:xfrm>
            <a:off x="1550927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מלבן מעוגל 106"/>
          <p:cNvSpPr/>
          <p:nvPr/>
        </p:nvSpPr>
        <p:spPr>
          <a:xfrm>
            <a:off x="5283178" y="3796972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מלבן מעוגל 107"/>
          <p:cNvSpPr/>
          <p:nvPr/>
        </p:nvSpPr>
        <p:spPr>
          <a:xfrm>
            <a:off x="4355976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מלבן מעוגל 108"/>
          <p:cNvSpPr/>
          <p:nvPr/>
        </p:nvSpPr>
        <p:spPr>
          <a:xfrm>
            <a:off x="3419872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מלבן מעוגל 109"/>
          <p:cNvSpPr/>
          <p:nvPr/>
        </p:nvSpPr>
        <p:spPr>
          <a:xfrm>
            <a:off x="2489908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מלבן מעוגל 110"/>
          <p:cNvSpPr/>
          <p:nvPr/>
        </p:nvSpPr>
        <p:spPr>
          <a:xfrm>
            <a:off x="1550927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מלבן מעוגל 111"/>
          <p:cNvSpPr/>
          <p:nvPr/>
        </p:nvSpPr>
        <p:spPr>
          <a:xfrm>
            <a:off x="5283178" y="4227934"/>
            <a:ext cx="1017014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הכנס קריטריון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'...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מלבן מעוגל 112"/>
          <p:cNvSpPr/>
          <p:nvPr/>
        </p:nvSpPr>
        <p:spPr>
          <a:xfrm>
            <a:off x="4355975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מלבן מעוגל 113"/>
          <p:cNvSpPr/>
          <p:nvPr/>
        </p:nvSpPr>
        <p:spPr>
          <a:xfrm>
            <a:off x="3419872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מלבן מעוגל 114"/>
          <p:cNvSpPr/>
          <p:nvPr/>
        </p:nvSpPr>
        <p:spPr>
          <a:xfrm>
            <a:off x="2489908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מלבן מעוגל 115"/>
          <p:cNvSpPr/>
          <p:nvPr/>
        </p:nvSpPr>
        <p:spPr>
          <a:xfrm>
            <a:off x="1550927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מלבן עם פינות מעוגלות באותו צד 116"/>
          <p:cNvSpPr/>
          <p:nvPr/>
        </p:nvSpPr>
        <p:spPr>
          <a:xfrm>
            <a:off x="617701" y="1708123"/>
            <a:ext cx="857955" cy="288032"/>
          </a:xfrm>
          <a:prstGeom prst="round2SameRect">
            <a:avLst/>
          </a:prstGeom>
          <a:solidFill>
            <a:srgbClr val="82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הסבר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מלבן מעוגל 117"/>
          <p:cNvSpPr/>
          <p:nvPr/>
        </p:nvSpPr>
        <p:spPr>
          <a:xfrm>
            <a:off x="617701" y="207313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מלבן מעוגל 118"/>
          <p:cNvSpPr/>
          <p:nvPr/>
        </p:nvSpPr>
        <p:spPr>
          <a:xfrm>
            <a:off x="617701" y="250409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מלבן מעוגל 119"/>
          <p:cNvSpPr/>
          <p:nvPr/>
        </p:nvSpPr>
        <p:spPr>
          <a:xfrm>
            <a:off x="617701" y="293505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מלבן מעוגל 120"/>
          <p:cNvSpPr/>
          <p:nvPr/>
        </p:nvSpPr>
        <p:spPr>
          <a:xfrm>
            <a:off x="617701" y="336601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מלבן מעוגל 121"/>
          <p:cNvSpPr/>
          <p:nvPr/>
        </p:nvSpPr>
        <p:spPr>
          <a:xfrm>
            <a:off x="617701" y="3796973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מלבן מעוגל 122"/>
          <p:cNvSpPr/>
          <p:nvPr/>
        </p:nvSpPr>
        <p:spPr>
          <a:xfrm>
            <a:off x="617701" y="4227934"/>
            <a:ext cx="857955" cy="365359"/>
          </a:xfrm>
          <a:prstGeom prst="roundRect">
            <a:avLst>
              <a:gd name="adj" fmla="val 28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4" name="תמונה 1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238" y="1232053"/>
            <a:ext cx="2022202" cy="760085"/>
          </a:xfrm>
          <a:prstGeom prst="rect">
            <a:avLst/>
          </a:prstGeom>
        </p:spPr>
      </p:pic>
      <p:sp>
        <p:nvSpPr>
          <p:cNvPr id="125" name="מלבן מעוגל 124"/>
          <p:cNvSpPr/>
          <p:nvPr/>
        </p:nvSpPr>
        <p:spPr>
          <a:xfrm>
            <a:off x="1550927" y="1246736"/>
            <a:ext cx="4749265" cy="365359"/>
          </a:xfrm>
          <a:prstGeom prst="roundRect">
            <a:avLst>
              <a:gd name="adj" fmla="val 282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המשוב ניתן </a:t>
            </a: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על מיומנות 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_________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___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לעבודת </a:t>
            </a: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התלמיד</a:t>
            </a: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____________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025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97</Words>
  <Application>Microsoft Office PowerPoint</Application>
  <PresentationFormat>‫הצגה על המסך (16:9)</PresentationFormat>
  <Paragraphs>29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משוב על פי מחוון לא מפורט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9</cp:revision>
  <dcterms:created xsi:type="dcterms:W3CDTF">2020-11-24T09:03:15Z</dcterms:created>
  <dcterms:modified xsi:type="dcterms:W3CDTF">2020-12-01T18:44:39Z</dcterms:modified>
</cp:coreProperties>
</file>