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F5B6BF"/>
    <a:srgbClr val="F0938C"/>
    <a:srgbClr val="FFA11B"/>
    <a:srgbClr val="FFA03F"/>
    <a:srgbClr val="32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79"/>
  </p:normalViewPr>
  <p:slideViewPr>
    <p:cSldViewPr showGuides="1">
      <p:cViewPr varScale="1">
        <p:scale>
          <a:sx n="112" d="100"/>
          <a:sy n="112" d="100"/>
        </p:scale>
        <p:origin x="200" y="616"/>
      </p:cViewPr>
      <p:guideLst>
        <p:guide orient="horz" pos="32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58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57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0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8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91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9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0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2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0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38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6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0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677377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98ACC86-1272-3240-8D22-1426D1714770}"/>
              </a:ext>
            </a:extLst>
          </p:cNvPr>
          <p:cNvSpPr/>
          <p:nvPr/>
        </p:nvSpPr>
        <p:spPr>
          <a:xfrm>
            <a:off x="6677377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1968AAC4-3A15-0E4E-A19C-FD44D24537E8}"/>
              </a:ext>
            </a:extLst>
          </p:cNvPr>
          <p:cNvSpPr/>
          <p:nvPr/>
        </p:nvSpPr>
        <p:spPr>
          <a:xfrm>
            <a:off x="6677377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5C527BB2-7A22-A64E-916F-B615F6E88643}"/>
              </a:ext>
            </a:extLst>
          </p:cNvPr>
          <p:cNvSpPr/>
          <p:nvPr/>
        </p:nvSpPr>
        <p:spPr>
          <a:xfrm>
            <a:off x="6677377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4AF52357-1452-044E-842D-52EF9493320C}"/>
              </a:ext>
            </a:extLst>
          </p:cNvPr>
          <p:cNvSpPr/>
          <p:nvPr/>
        </p:nvSpPr>
        <p:spPr>
          <a:xfrm>
            <a:off x="4608547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778F4558-8C99-2B42-B360-6F93720F5B04}"/>
              </a:ext>
            </a:extLst>
          </p:cNvPr>
          <p:cNvSpPr/>
          <p:nvPr/>
        </p:nvSpPr>
        <p:spPr>
          <a:xfrm>
            <a:off x="4608547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24672F2F-9683-984E-A17E-2E241C88FF00}"/>
              </a:ext>
            </a:extLst>
          </p:cNvPr>
          <p:cNvSpPr/>
          <p:nvPr/>
        </p:nvSpPr>
        <p:spPr>
          <a:xfrm>
            <a:off x="4608547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6AB456E2-A666-E34A-921D-B5280FDE7ED3}"/>
              </a:ext>
            </a:extLst>
          </p:cNvPr>
          <p:cNvSpPr/>
          <p:nvPr/>
        </p:nvSpPr>
        <p:spPr>
          <a:xfrm>
            <a:off x="4608547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13734E69-B990-4B49-9874-01579A342AE9}"/>
              </a:ext>
            </a:extLst>
          </p:cNvPr>
          <p:cNvSpPr/>
          <p:nvPr/>
        </p:nvSpPr>
        <p:spPr>
          <a:xfrm>
            <a:off x="2554585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F5D2C2BF-0079-9D49-95B8-29F4A03DE121}"/>
              </a:ext>
            </a:extLst>
          </p:cNvPr>
          <p:cNvSpPr/>
          <p:nvPr/>
        </p:nvSpPr>
        <p:spPr>
          <a:xfrm>
            <a:off x="2554585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08A40662-0AC4-2244-9294-272448D99DCB}"/>
              </a:ext>
            </a:extLst>
          </p:cNvPr>
          <p:cNvSpPr/>
          <p:nvPr/>
        </p:nvSpPr>
        <p:spPr>
          <a:xfrm>
            <a:off x="2554585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30EF0A4D-107F-7B4D-BD35-9AB217CE9198}"/>
              </a:ext>
            </a:extLst>
          </p:cNvPr>
          <p:cNvSpPr/>
          <p:nvPr/>
        </p:nvSpPr>
        <p:spPr>
          <a:xfrm>
            <a:off x="2554585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3B3DDDB2-3D93-654D-B641-8FE47547607A}"/>
              </a:ext>
            </a:extLst>
          </p:cNvPr>
          <p:cNvSpPr/>
          <p:nvPr/>
        </p:nvSpPr>
        <p:spPr>
          <a:xfrm>
            <a:off x="510947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3FEC95FA-6636-5E43-92A2-BDCD7580D06C}"/>
              </a:ext>
            </a:extLst>
          </p:cNvPr>
          <p:cNvSpPr/>
          <p:nvPr/>
        </p:nvSpPr>
        <p:spPr>
          <a:xfrm>
            <a:off x="510947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070009F6-F9E7-9D4E-8AA2-3817C6CD57D8}"/>
              </a:ext>
            </a:extLst>
          </p:cNvPr>
          <p:cNvSpPr/>
          <p:nvPr/>
        </p:nvSpPr>
        <p:spPr>
          <a:xfrm>
            <a:off x="510947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90E013F6-8806-BF41-A506-136E8981AE6C}"/>
              </a:ext>
            </a:extLst>
          </p:cNvPr>
          <p:cNvSpPr/>
          <p:nvPr/>
        </p:nvSpPr>
        <p:spPr>
          <a:xfrm>
            <a:off x="510947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</p:spTree>
    <p:extLst>
      <p:ext uri="{BB962C8B-B14F-4D97-AF65-F5344CB8AC3E}">
        <p14:creationId xmlns:p14="http://schemas.microsoft.com/office/powerpoint/2010/main" val="87000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677377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98ACC86-1272-3240-8D22-1426D1714770}"/>
              </a:ext>
            </a:extLst>
          </p:cNvPr>
          <p:cNvSpPr/>
          <p:nvPr/>
        </p:nvSpPr>
        <p:spPr>
          <a:xfrm>
            <a:off x="6677377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1968AAC4-3A15-0E4E-A19C-FD44D24537E8}"/>
              </a:ext>
            </a:extLst>
          </p:cNvPr>
          <p:cNvSpPr/>
          <p:nvPr/>
        </p:nvSpPr>
        <p:spPr>
          <a:xfrm>
            <a:off x="6677377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5C527BB2-7A22-A64E-916F-B615F6E88643}"/>
              </a:ext>
            </a:extLst>
          </p:cNvPr>
          <p:cNvSpPr/>
          <p:nvPr/>
        </p:nvSpPr>
        <p:spPr>
          <a:xfrm>
            <a:off x="6677377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4AF52357-1452-044E-842D-52EF9493320C}"/>
              </a:ext>
            </a:extLst>
          </p:cNvPr>
          <p:cNvSpPr/>
          <p:nvPr/>
        </p:nvSpPr>
        <p:spPr>
          <a:xfrm>
            <a:off x="4608547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778F4558-8C99-2B42-B360-6F93720F5B04}"/>
              </a:ext>
            </a:extLst>
          </p:cNvPr>
          <p:cNvSpPr/>
          <p:nvPr/>
        </p:nvSpPr>
        <p:spPr>
          <a:xfrm>
            <a:off x="4608547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24672F2F-9683-984E-A17E-2E241C88FF00}"/>
              </a:ext>
            </a:extLst>
          </p:cNvPr>
          <p:cNvSpPr/>
          <p:nvPr/>
        </p:nvSpPr>
        <p:spPr>
          <a:xfrm>
            <a:off x="4608547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6AB456E2-A666-E34A-921D-B5280FDE7ED3}"/>
              </a:ext>
            </a:extLst>
          </p:cNvPr>
          <p:cNvSpPr/>
          <p:nvPr/>
        </p:nvSpPr>
        <p:spPr>
          <a:xfrm>
            <a:off x="4608547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13734E69-B990-4B49-9874-01579A342AE9}"/>
              </a:ext>
            </a:extLst>
          </p:cNvPr>
          <p:cNvSpPr/>
          <p:nvPr/>
        </p:nvSpPr>
        <p:spPr>
          <a:xfrm>
            <a:off x="2554585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:a16="http://schemas.microsoft.com/office/drawing/2014/main" id="{F5D2C2BF-0079-9D49-95B8-29F4A03DE121}"/>
              </a:ext>
            </a:extLst>
          </p:cNvPr>
          <p:cNvSpPr/>
          <p:nvPr/>
        </p:nvSpPr>
        <p:spPr>
          <a:xfrm>
            <a:off x="2554585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08A40662-0AC4-2244-9294-272448D99DCB}"/>
              </a:ext>
            </a:extLst>
          </p:cNvPr>
          <p:cNvSpPr/>
          <p:nvPr/>
        </p:nvSpPr>
        <p:spPr>
          <a:xfrm>
            <a:off x="2554585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30EF0A4D-107F-7B4D-BD35-9AB217CE9198}"/>
              </a:ext>
            </a:extLst>
          </p:cNvPr>
          <p:cNvSpPr/>
          <p:nvPr/>
        </p:nvSpPr>
        <p:spPr>
          <a:xfrm>
            <a:off x="2554585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3B3DDDB2-3D93-654D-B641-8FE47547607A}"/>
              </a:ext>
            </a:extLst>
          </p:cNvPr>
          <p:cNvSpPr/>
          <p:nvPr/>
        </p:nvSpPr>
        <p:spPr>
          <a:xfrm>
            <a:off x="510947" y="220639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3FEC95FA-6636-5E43-92A2-BDCD7580D06C}"/>
              </a:ext>
            </a:extLst>
          </p:cNvPr>
          <p:cNvSpPr/>
          <p:nvPr/>
        </p:nvSpPr>
        <p:spPr>
          <a:xfrm>
            <a:off x="510947" y="281980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070009F6-F9E7-9D4E-8AA2-3817C6CD57D8}"/>
              </a:ext>
            </a:extLst>
          </p:cNvPr>
          <p:cNvSpPr/>
          <p:nvPr/>
        </p:nvSpPr>
        <p:spPr>
          <a:xfrm>
            <a:off x="510947" y="343321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90E013F6-8806-BF41-A506-136E8981AE6C}"/>
              </a:ext>
            </a:extLst>
          </p:cNvPr>
          <p:cNvSpPr/>
          <p:nvPr/>
        </p:nvSpPr>
        <p:spPr>
          <a:xfrm>
            <a:off x="510947" y="4046622"/>
            <a:ext cx="1855063" cy="50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9" name="כותרת 1">
            <a:extLst>
              <a:ext uri="{FF2B5EF4-FFF2-40B4-BE49-F238E27FC236}">
                <a16:creationId xmlns:a16="http://schemas.microsoft.com/office/drawing/2014/main" id="{EF054A01-A39D-9544-8FAE-B6C44CF7E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824" y="231490"/>
            <a:ext cx="7774632" cy="540060"/>
          </a:xfrm>
        </p:spPr>
        <p:txBody>
          <a:bodyPr>
            <a:noAutofit/>
          </a:bodyPr>
          <a:lstStyle/>
          <a:p>
            <a:pPr algn="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פעילות מיון בטבע</a:t>
            </a:r>
          </a:p>
        </p:txBody>
      </p:sp>
      <p:sp>
        <p:nvSpPr>
          <p:cNvPr id="20" name="מלבן מעוגל 19">
            <a:extLst>
              <a:ext uri="{FF2B5EF4-FFF2-40B4-BE49-F238E27FC236}">
                <a16:creationId xmlns:a16="http://schemas.microsoft.com/office/drawing/2014/main" id="{FEE6D121-2328-F94F-B4E7-E927E83D7611}"/>
              </a:ext>
            </a:extLst>
          </p:cNvPr>
          <p:cNvSpPr/>
          <p:nvPr/>
        </p:nvSpPr>
        <p:spPr>
          <a:xfrm>
            <a:off x="6623172" y="2236430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מלבן עם פינות מעוגלות באותו צד 20">
            <a:extLst>
              <a:ext uri="{FF2B5EF4-FFF2-40B4-BE49-F238E27FC236}">
                <a16:creationId xmlns:a16="http://schemas.microsoft.com/office/drawing/2014/main" id="{352DEAA1-3198-8346-8AF6-36266B518840}"/>
              </a:ext>
            </a:extLst>
          </p:cNvPr>
          <p:cNvSpPr/>
          <p:nvPr/>
        </p:nvSpPr>
        <p:spPr>
          <a:xfrm>
            <a:off x="6623172" y="1794530"/>
            <a:ext cx="1939709" cy="354722"/>
          </a:xfrm>
          <a:prstGeom prst="round2SameRect">
            <a:avLst/>
          </a:prstGeom>
          <a:solidFill>
            <a:srgbClr val="F5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החפץ</a:t>
            </a:r>
          </a:p>
        </p:txBody>
      </p:sp>
      <p:sp>
        <p:nvSpPr>
          <p:cNvPr id="24" name="מלבן מעוגל 23">
            <a:extLst>
              <a:ext uri="{FF2B5EF4-FFF2-40B4-BE49-F238E27FC236}">
                <a16:creationId xmlns:a16="http://schemas.microsoft.com/office/drawing/2014/main" id="{44079630-A03D-1C4B-9A8B-1AD6D5B3E047}"/>
              </a:ext>
            </a:extLst>
          </p:cNvPr>
          <p:cNvSpPr/>
          <p:nvPr/>
        </p:nvSpPr>
        <p:spPr>
          <a:xfrm>
            <a:off x="6623172" y="2842600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מלבן מעוגל 24">
            <a:extLst>
              <a:ext uri="{FF2B5EF4-FFF2-40B4-BE49-F238E27FC236}">
                <a16:creationId xmlns:a16="http://schemas.microsoft.com/office/drawing/2014/main" id="{507DA85D-BB4C-CC44-8A62-0367D2EBBF7A}"/>
              </a:ext>
            </a:extLst>
          </p:cNvPr>
          <p:cNvSpPr/>
          <p:nvPr/>
        </p:nvSpPr>
        <p:spPr>
          <a:xfrm>
            <a:off x="6623172" y="3454669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מלבן מעוגל 25">
            <a:extLst>
              <a:ext uri="{FF2B5EF4-FFF2-40B4-BE49-F238E27FC236}">
                <a16:creationId xmlns:a16="http://schemas.microsoft.com/office/drawing/2014/main" id="{742496CB-12CB-2545-B950-66477EB5705B}"/>
              </a:ext>
            </a:extLst>
          </p:cNvPr>
          <p:cNvSpPr/>
          <p:nvPr/>
        </p:nvSpPr>
        <p:spPr>
          <a:xfrm>
            <a:off x="6623172" y="4063896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26DCC04B-CDE7-7842-B356-0ADE88D02EB3}"/>
              </a:ext>
            </a:extLst>
          </p:cNvPr>
          <p:cNvSpPr/>
          <p:nvPr/>
        </p:nvSpPr>
        <p:spPr>
          <a:xfrm>
            <a:off x="6642092" y="2879755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59DC9312-A2A5-9C4A-B14E-4C5909B69F92}"/>
              </a:ext>
            </a:extLst>
          </p:cNvPr>
          <p:cNvSpPr/>
          <p:nvPr/>
        </p:nvSpPr>
        <p:spPr>
          <a:xfrm>
            <a:off x="6642092" y="3491824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58349E15-1DD6-1C45-A9EA-BC1BC43EC090}"/>
              </a:ext>
            </a:extLst>
          </p:cNvPr>
          <p:cNvSpPr/>
          <p:nvPr/>
        </p:nvSpPr>
        <p:spPr>
          <a:xfrm>
            <a:off x="6642092" y="4101051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F54E363F-C381-9640-83D0-1256934ED950}"/>
              </a:ext>
            </a:extLst>
          </p:cNvPr>
          <p:cNvSpPr/>
          <p:nvPr/>
        </p:nvSpPr>
        <p:spPr>
          <a:xfrm>
            <a:off x="6642092" y="2294263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0" name="מלבן מעוגל 59">
            <a:extLst>
              <a:ext uri="{FF2B5EF4-FFF2-40B4-BE49-F238E27FC236}">
                <a16:creationId xmlns:a16="http://schemas.microsoft.com/office/drawing/2014/main" id="{8391DE97-2C84-164B-9537-0E28DD44E9FD}"/>
              </a:ext>
            </a:extLst>
          </p:cNvPr>
          <p:cNvSpPr/>
          <p:nvPr/>
        </p:nvSpPr>
        <p:spPr>
          <a:xfrm>
            <a:off x="4576579" y="2257108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מלבן עם פינות מעוגלות באותו צד 60">
            <a:extLst>
              <a:ext uri="{FF2B5EF4-FFF2-40B4-BE49-F238E27FC236}">
                <a16:creationId xmlns:a16="http://schemas.microsoft.com/office/drawing/2014/main" id="{D864D240-72B8-3642-B31C-06D392079D7D}"/>
              </a:ext>
            </a:extLst>
          </p:cNvPr>
          <p:cNvSpPr/>
          <p:nvPr/>
        </p:nvSpPr>
        <p:spPr>
          <a:xfrm>
            <a:off x="4576579" y="1797968"/>
            <a:ext cx="1939709" cy="354722"/>
          </a:xfrm>
          <a:prstGeom prst="round2SameRect">
            <a:avLst/>
          </a:prstGeom>
          <a:solidFill>
            <a:srgbClr val="F5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מכנה משותף א׳</a:t>
            </a:r>
          </a:p>
        </p:txBody>
      </p:sp>
      <p:sp>
        <p:nvSpPr>
          <p:cNvPr id="62" name="מלבן מעוגל 61">
            <a:extLst>
              <a:ext uri="{FF2B5EF4-FFF2-40B4-BE49-F238E27FC236}">
                <a16:creationId xmlns:a16="http://schemas.microsoft.com/office/drawing/2014/main" id="{5ED336E4-D6FF-2640-980C-966A13997958}"/>
              </a:ext>
            </a:extLst>
          </p:cNvPr>
          <p:cNvSpPr/>
          <p:nvPr/>
        </p:nvSpPr>
        <p:spPr>
          <a:xfrm>
            <a:off x="4576579" y="2842600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מלבן מעוגל 62">
            <a:extLst>
              <a:ext uri="{FF2B5EF4-FFF2-40B4-BE49-F238E27FC236}">
                <a16:creationId xmlns:a16="http://schemas.microsoft.com/office/drawing/2014/main" id="{4A89CFC5-86A0-3846-B8F9-F708DB4AE7A9}"/>
              </a:ext>
            </a:extLst>
          </p:cNvPr>
          <p:cNvSpPr/>
          <p:nvPr/>
        </p:nvSpPr>
        <p:spPr>
          <a:xfrm>
            <a:off x="4576579" y="3454669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מלבן מעוגל 63">
            <a:extLst>
              <a:ext uri="{FF2B5EF4-FFF2-40B4-BE49-F238E27FC236}">
                <a16:creationId xmlns:a16="http://schemas.microsoft.com/office/drawing/2014/main" id="{5C2AE03A-6709-8840-A85B-D8B9ECCFB69A}"/>
              </a:ext>
            </a:extLst>
          </p:cNvPr>
          <p:cNvSpPr/>
          <p:nvPr/>
        </p:nvSpPr>
        <p:spPr>
          <a:xfrm>
            <a:off x="4576579" y="4063896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7B0D50BB-37B6-5345-B8B5-89426C0ECC96}"/>
              </a:ext>
            </a:extLst>
          </p:cNvPr>
          <p:cNvSpPr/>
          <p:nvPr/>
        </p:nvSpPr>
        <p:spPr>
          <a:xfrm>
            <a:off x="4595499" y="2879755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7005727C-4EFA-8B4E-B8B1-8F6A0DE27A2A}"/>
              </a:ext>
            </a:extLst>
          </p:cNvPr>
          <p:cNvSpPr/>
          <p:nvPr/>
        </p:nvSpPr>
        <p:spPr>
          <a:xfrm>
            <a:off x="4595499" y="3491824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F4FE1426-274E-7E42-B645-9C348AB7EEE4}"/>
              </a:ext>
            </a:extLst>
          </p:cNvPr>
          <p:cNvSpPr/>
          <p:nvPr/>
        </p:nvSpPr>
        <p:spPr>
          <a:xfrm>
            <a:off x="4595499" y="4101051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B37A9C50-4947-DC4A-9FF7-8FF42B336709}"/>
              </a:ext>
            </a:extLst>
          </p:cNvPr>
          <p:cNvSpPr/>
          <p:nvPr/>
        </p:nvSpPr>
        <p:spPr>
          <a:xfrm>
            <a:off x="4595499" y="2294263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9" name="מלבן מעוגל 68">
            <a:extLst>
              <a:ext uri="{FF2B5EF4-FFF2-40B4-BE49-F238E27FC236}">
                <a16:creationId xmlns:a16="http://schemas.microsoft.com/office/drawing/2014/main" id="{09118309-8210-144F-991E-6EC41D3B95B4}"/>
              </a:ext>
            </a:extLst>
          </p:cNvPr>
          <p:cNvSpPr/>
          <p:nvPr/>
        </p:nvSpPr>
        <p:spPr>
          <a:xfrm>
            <a:off x="2519863" y="2257108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מלבן עם פינות מעוגלות באותו צד 69">
            <a:extLst>
              <a:ext uri="{FF2B5EF4-FFF2-40B4-BE49-F238E27FC236}">
                <a16:creationId xmlns:a16="http://schemas.microsoft.com/office/drawing/2014/main" id="{24D53A6D-0B42-1E49-850F-0F853FB70C0F}"/>
              </a:ext>
            </a:extLst>
          </p:cNvPr>
          <p:cNvSpPr/>
          <p:nvPr/>
        </p:nvSpPr>
        <p:spPr>
          <a:xfrm>
            <a:off x="2519863" y="1793907"/>
            <a:ext cx="1939709" cy="354722"/>
          </a:xfrm>
          <a:prstGeom prst="round2SameRect">
            <a:avLst/>
          </a:prstGeom>
          <a:solidFill>
            <a:srgbClr val="F5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מכנה משותף ב׳</a:t>
            </a:r>
          </a:p>
        </p:txBody>
      </p:sp>
      <p:sp>
        <p:nvSpPr>
          <p:cNvPr id="71" name="מלבן מעוגל 70">
            <a:extLst>
              <a:ext uri="{FF2B5EF4-FFF2-40B4-BE49-F238E27FC236}">
                <a16:creationId xmlns:a16="http://schemas.microsoft.com/office/drawing/2014/main" id="{FF2E3F9E-ABE2-1943-8C2A-16631ADE6E8B}"/>
              </a:ext>
            </a:extLst>
          </p:cNvPr>
          <p:cNvSpPr/>
          <p:nvPr/>
        </p:nvSpPr>
        <p:spPr>
          <a:xfrm>
            <a:off x="2519863" y="2842600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מלבן מעוגל 71">
            <a:extLst>
              <a:ext uri="{FF2B5EF4-FFF2-40B4-BE49-F238E27FC236}">
                <a16:creationId xmlns:a16="http://schemas.microsoft.com/office/drawing/2014/main" id="{D86979B4-8B84-794F-9B16-E5E2B430DC60}"/>
              </a:ext>
            </a:extLst>
          </p:cNvPr>
          <p:cNvSpPr/>
          <p:nvPr/>
        </p:nvSpPr>
        <p:spPr>
          <a:xfrm>
            <a:off x="2519863" y="3454669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מלבן מעוגל 72">
            <a:extLst>
              <a:ext uri="{FF2B5EF4-FFF2-40B4-BE49-F238E27FC236}">
                <a16:creationId xmlns:a16="http://schemas.microsoft.com/office/drawing/2014/main" id="{1CEE4C06-1215-5147-ACE6-9B2AE6F36D70}"/>
              </a:ext>
            </a:extLst>
          </p:cNvPr>
          <p:cNvSpPr/>
          <p:nvPr/>
        </p:nvSpPr>
        <p:spPr>
          <a:xfrm>
            <a:off x="2519863" y="4063896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מלבן 73">
            <a:extLst>
              <a:ext uri="{FF2B5EF4-FFF2-40B4-BE49-F238E27FC236}">
                <a16:creationId xmlns:a16="http://schemas.microsoft.com/office/drawing/2014/main" id="{6D97B94A-B9C8-3048-B3D7-E6731DD2E729}"/>
              </a:ext>
            </a:extLst>
          </p:cNvPr>
          <p:cNvSpPr/>
          <p:nvPr/>
        </p:nvSpPr>
        <p:spPr>
          <a:xfrm>
            <a:off x="2538783" y="2879755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5" name="מלבן 74">
            <a:extLst>
              <a:ext uri="{FF2B5EF4-FFF2-40B4-BE49-F238E27FC236}">
                <a16:creationId xmlns:a16="http://schemas.microsoft.com/office/drawing/2014/main" id="{32DFE526-1FA5-D746-9398-3586A13E3235}"/>
              </a:ext>
            </a:extLst>
          </p:cNvPr>
          <p:cNvSpPr/>
          <p:nvPr/>
        </p:nvSpPr>
        <p:spPr>
          <a:xfrm>
            <a:off x="2538783" y="3491824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6" name="מלבן 75">
            <a:extLst>
              <a:ext uri="{FF2B5EF4-FFF2-40B4-BE49-F238E27FC236}">
                <a16:creationId xmlns:a16="http://schemas.microsoft.com/office/drawing/2014/main" id="{541E5F3B-081E-7A4D-837D-6FD27CD33BFE}"/>
              </a:ext>
            </a:extLst>
          </p:cNvPr>
          <p:cNvSpPr/>
          <p:nvPr/>
        </p:nvSpPr>
        <p:spPr>
          <a:xfrm>
            <a:off x="2538783" y="4101051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7" name="מלבן 76">
            <a:extLst>
              <a:ext uri="{FF2B5EF4-FFF2-40B4-BE49-F238E27FC236}">
                <a16:creationId xmlns:a16="http://schemas.microsoft.com/office/drawing/2014/main" id="{E80C860C-E9EE-7A4D-A442-AFB17AEEADCA}"/>
              </a:ext>
            </a:extLst>
          </p:cNvPr>
          <p:cNvSpPr/>
          <p:nvPr/>
        </p:nvSpPr>
        <p:spPr>
          <a:xfrm>
            <a:off x="2538783" y="2294263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8" name="מלבן מעוגל 77">
            <a:extLst>
              <a:ext uri="{FF2B5EF4-FFF2-40B4-BE49-F238E27FC236}">
                <a16:creationId xmlns:a16="http://schemas.microsoft.com/office/drawing/2014/main" id="{B10A8DB8-6500-774F-AFDB-D8B463C22879}"/>
              </a:ext>
            </a:extLst>
          </p:cNvPr>
          <p:cNvSpPr/>
          <p:nvPr/>
        </p:nvSpPr>
        <p:spPr>
          <a:xfrm>
            <a:off x="462529" y="2257108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מלבן עם פינות מעוגלות באותו צד 78">
            <a:extLst>
              <a:ext uri="{FF2B5EF4-FFF2-40B4-BE49-F238E27FC236}">
                <a16:creationId xmlns:a16="http://schemas.microsoft.com/office/drawing/2014/main" id="{FC0E9391-5586-0145-871B-EB31F6BEFA11}"/>
              </a:ext>
            </a:extLst>
          </p:cNvPr>
          <p:cNvSpPr/>
          <p:nvPr/>
        </p:nvSpPr>
        <p:spPr>
          <a:xfrm>
            <a:off x="462529" y="1793907"/>
            <a:ext cx="1939709" cy="354722"/>
          </a:xfrm>
          <a:prstGeom prst="round2SameRect">
            <a:avLst/>
          </a:prstGeom>
          <a:solidFill>
            <a:srgbClr val="F5B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מכנה משותף ג׳</a:t>
            </a:r>
          </a:p>
        </p:txBody>
      </p:sp>
      <p:sp>
        <p:nvSpPr>
          <p:cNvPr id="80" name="מלבן מעוגל 79">
            <a:extLst>
              <a:ext uri="{FF2B5EF4-FFF2-40B4-BE49-F238E27FC236}">
                <a16:creationId xmlns:a16="http://schemas.microsoft.com/office/drawing/2014/main" id="{95C62F97-B579-4943-B025-6CE2BA582485}"/>
              </a:ext>
            </a:extLst>
          </p:cNvPr>
          <p:cNvSpPr/>
          <p:nvPr/>
        </p:nvSpPr>
        <p:spPr>
          <a:xfrm>
            <a:off x="462529" y="2842600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מלבן מעוגל 80">
            <a:extLst>
              <a:ext uri="{FF2B5EF4-FFF2-40B4-BE49-F238E27FC236}">
                <a16:creationId xmlns:a16="http://schemas.microsoft.com/office/drawing/2014/main" id="{6A64DC2E-9C3C-C949-980F-E3ABA6144398}"/>
              </a:ext>
            </a:extLst>
          </p:cNvPr>
          <p:cNvSpPr/>
          <p:nvPr/>
        </p:nvSpPr>
        <p:spPr>
          <a:xfrm>
            <a:off x="462529" y="3454669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מלבן מעוגל 81">
            <a:extLst>
              <a:ext uri="{FF2B5EF4-FFF2-40B4-BE49-F238E27FC236}">
                <a16:creationId xmlns:a16="http://schemas.microsoft.com/office/drawing/2014/main" id="{DF4783C3-F406-5A43-83A4-A874FBB206FB}"/>
              </a:ext>
            </a:extLst>
          </p:cNvPr>
          <p:cNvSpPr/>
          <p:nvPr/>
        </p:nvSpPr>
        <p:spPr>
          <a:xfrm>
            <a:off x="462529" y="4063896"/>
            <a:ext cx="1939709" cy="521238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מלבן 82">
            <a:extLst>
              <a:ext uri="{FF2B5EF4-FFF2-40B4-BE49-F238E27FC236}">
                <a16:creationId xmlns:a16="http://schemas.microsoft.com/office/drawing/2014/main" id="{6A84D153-C2F7-5849-8E28-AD60FEAD0CB3}"/>
              </a:ext>
            </a:extLst>
          </p:cNvPr>
          <p:cNvSpPr/>
          <p:nvPr/>
        </p:nvSpPr>
        <p:spPr>
          <a:xfrm>
            <a:off x="481449" y="2879755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84" name="מלבן 83">
            <a:extLst>
              <a:ext uri="{FF2B5EF4-FFF2-40B4-BE49-F238E27FC236}">
                <a16:creationId xmlns:a16="http://schemas.microsoft.com/office/drawing/2014/main" id="{F260E677-F9C4-5243-9F9B-F58A107F61C9}"/>
              </a:ext>
            </a:extLst>
          </p:cNvPr>
          <p:cNvSpPr/>
          <p:nvPr/>
        </p:nvSpPr>
        <p:spPr>
          <a:xfrm>
            <a:off x="481449" y="3491824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85" name="מלבן 84">
            <a:extLst>
              <a:ext uri="{FF2B5EF4-FFF2-40B4-BE49-F238E27FC236}">
                <a16:creationId xmlns:a16="http://schemas.microsoft.com/office/drawing/2014/main" id="{58E3E9A3-B47B-504E-BA1C-72DD3E48EFCE}"/>
              </a:ext>
            </a:extLst>
          </p:cNvPr>
          <p:cNvSpPr/>
          <p:nvPr/>
        </p:nvSpPr>
        <p:spPr>
          <a:xfrm>
            <a:off x="481449" y="4101051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86" name="מלבן 85">
            <a:extLst>
              <a:ext uri="{FF2B5EF4-FFF2-40B4-BE49-F238E27FC236}">
                <a16:creationId xmlns:a16="http://schemas.microsoft.com/office/drawing/2014/main" id="{526114DE-7896-F947-B932-2588B0F0680A}"/>
              </a:ext>
            </a:extLst>
          </p:cNvPr>
          <p:cNvSpPr/>
          <p:nvPr/>
        </p:nvSpPr>
        <p:spPr>
          <a:xfrm>
            <a:off x="481449" y="2294263"/>
            <a:ext cx="1890347" cy="44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58FAD78E-03E6-E04C-8572-07729DFBFCDD}"/>
              </a:ext>
            </a:extLst>
          </p:cNvPr>
          <p:cNvSpPr/>
          <p:nvPr/>
        </p:nvSpPr>
        <p:spPr>
          <a:xfrm>
            <a:off x="5292080" y="1275606"/>
            <a:ext cx="3240359" cy="360040"/>
          </a:xfrm>
          <a:prstGeom prst="round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מלבן 89">
            <a:extLst>
              <a:ext uri="{FF2B5EF4-FFF2-40B4-BE49-F238E27FC236}">
                <a16:creationId xmlns:a16="http://schemas.microsoft.com/office/drawing/2014/main" id="{A35EC969-AAEF-0347-A993-DD7662780795}"/>
              </a:ext>
            </a:extLst>
          </p:cNvPr>
          <p:cNvSpPr/>
          <p:nvPr/>
        </p:nvSpPr>
        <p:spPr>
          <a:xfrm>
            <a:off x="5364088" y="1290568"/>
            <a:ext cx="2448272" cy="3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חלקו לקטגוריות לפי שיקול דעתכם</a:t>
            </a:r>
          </a:p>
        </p:txBody>
      </p:sp>
      <p:sp>
        <p:nvSpPr>
          <p:cNvPr id="92" name="מלבן 91">
            <a:extLst>
              <a:ext uri="{FF2B5EF4-FFF2-40B4-BE49-F238E27FC236}">
                <a16:creationId xmlns:a16="http://schemas.microsoft.com/office/drawing/2014/main" id="{F713E652-0BAD-9948-A867-5284D16ED6E0}"/>
              </a:ext>
            </a:extLst>
          </p:cNvPr>
          <p:cNvSpPr/>
          <p:nvPr/>
        </p:nvSpPr>
        <p:spPr>
          <a:xfrm>
            <a:off x="7596336" y="1290568"/>
            <a:ext cx="918974" cy="3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הוראות</a:t>
            </a:r>
          </a:p>
        </p:txBody>
      </p:sp>
    </p:spTree>
    <p:extLst>
      <p:ext uri="{BB962C8B-B14F-4D97-AF65-F5344CB8AC3E}">
        <p14:creationId xmlns:p14="http://schemas.microsoft.com/office/powerpoint/2010/main" val="227950217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263</Words>
  <Application>Microsoft Macintosh PowerPoint</Application>
  <PresentationFormat>‫הצגה על המסך (16:9)</PresentationFormat>
  <Paragraphs>55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5" baseType="lpstr">
      <vt:lpstr>Arial</vt:lpstr>
      <vt:lpstr>Calibri</vt:lpstr>
      <vt:lpstr>ערכת נושא Office</vt:lpstr>
      <vt:lpstr>מצגת של PowerPoint‏</vt:lpstr>
      <vt:lpstr>פעילות מיון בטבע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mital haim</dc:creator>
  <cp:lastModifiedBy>dudy box</cp:lastModifiedBy>
  <cp:revision>18</cp:revision>
  <dcterms:created xsi:type="dcterms:W3CDTF">2020-11-19T09:18:31Z</dcterms:created>
  <dcterms:modified xsi:type="dcterms:W3CDTF">2021-03-25T10:16:04Z</dcterms:modified>
</cp:coreProperties>
</file>