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9144000" cy="5143500" type="screen16x9"/>
  <p:notesSz cx="6858000" cy="9144000"/>
  <p:embeddedFontLst>
    <p:embeddedFont>
      <p:font typeface="Alef" pitchFamily="2" charset="-79"/>
      <p:regular r:id="rId35"/>
      <p:bold r:id="rId36"/>
    </p:embeddedFont>
    <p:embeddedFont>
      <p:font typeface="Calibri" panose="020F0502020204030204" pitchFamily="34" charset="0"/>
      <p:regular r:id="rId37"/>
      <p:bold r:id="rId38"/>
      <p:italic r:id="rId39"/>
      <p:boldItalic r:id="rId40"/>
    </p:embeddedFont>
    <p:embeddedFont>
      <p:font typeface="Heebo" pitchFamily="2" charset="-79"/>
      <p:regular r:id="rId41"/>
      <p:bold r:id="rId42"/>
    </p:embeddedFont>
    <p:embeddedFont>
      <p:font typeface="Verdana" panose="020B0604030504040204"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7" roundtripDataSignature="AMtx7miXvfMJMnaRCuj083iPeRvzI6ndR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53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AE3286F-BF0A-44AD-92A4-9BDA47305D51}">
  <a:tblStyle styleId="{DAE3286F-BF0A-44AD-92A4-9BDA47305D51}"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56" d="100"/>
          <a:sy n="156" d="100"/>
        </p:scale>
        <p:origin x="80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he.sutok.co.il/post/%D7%9C%D7%A7%D7%A8%D7%90%D7%AA-%D7%9B%D7%9C%D7%9B%D7%9C%D7%94-%D7%9E%D7%A2%D7%92%D7%9C%D7%99%D7%AA-1"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he.sutok.co.il/post/%D7%9C%D7%A7%D7%A8%D7%90%D7%AA-%D7%9B%D7%9C%D7%9B%D7%9C%D7%94-%D7%9E%D7%A2%D7%92%D7%9C%D7%99%D7%AA-1"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israel-trade.net/oecd/%D7%A1%D7%95%D7%92%D7%A8%D7%99%D7%9D-%D7%90%D7%AA-%D7%94%D7%9E%D7%A2%D7%92%D7%9C-%D7%9B%D7%9C%D7%9B%D7%9C%D7%94-%D7%9E%D7%A2%D7%92%D7%9C%D7%99%D7%AA-%D7%9C%D7%A2%D7%AA%D7%99%D7%93-%D7%98%D7%95%D7%91/"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cowiki.org.il/wiki/%D7%9B%D7%9C%D7%9B%D7%9C%D7%94_%D7%9E%D7%A2%D7%92%D7%9C%D7%99%D7%AA"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kan.org.il/item/?itemid=52439"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globes.co.il/news/article.aspx?did=1001272954"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ramat-hanadiv.org.il/%d7%a2%d7%95%d7%9c%d7%9d-%d7%94%d7%99%d7%93%d7%a2-%d7%a9%d7%9c%d7%a0%d7%95/%d7%aa%d7%9b%d7%a0%d7%99%d7%95%d7%aa-%d7%97%d7%99%d7%a0%d7%95%d7%9a/%d7%aa%d7%9b%d7%a0%d7%99%d7%95%d7%aa-%d7%9c%d7%a6%d7%95%d7%95%d7%aa%d7%99-%d7%97%d7%99%d7%a0%d7%95%d7%9a-%d7%95%d7%94%d7%95%d7%a8%d7%90%d7%94/%d7%9b%d7%a0%d7%a1%d7%99%d7%9d-%d7%90%d7%99%d7%a8%d7%95%d7%a2%d7%99%d7%9d-%d7%95%d7%9e%d7%a4%d7%92%d7%a9%d7%99-%d7%9c%d7%9e%d7%99%d7%93%d7%94/%d7%9b%d7%9c%d7%9b%d7%9c%d7%94-%d7%9e%d7%a2%d7%92%d7%9c%d7%99%d7%aa-%d7%95%d7%9e%d7%a2%d7%a8%d7%9b%d7%aa-%d7%94%d7%97%d7%99%d7%a0%d7%95%d7%9a/"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ramat-hanadiv.org.il/%d7%a2%d7%95%d7%9c%d7%9d-%d7%94%d7%99%d7%93%d7%a2-%d7%a9%d7%9c%d7%a0%d7%95/%d7%aa%d7%9b%d7%a0%d7%99%d7%95%d7%aa-%d7%97%d7%99%d7%a0%d7%95%d7%9a/%d7%aa%d7%9b%d7%a0%d7%99%d7%95%d7%aa-%d7%9c%d7%a6%d7%95%d7%95%d7%aa%d7%99-%d7%97%d7%99%d7%a0%d7%95%d7%9a-%d7%95%d7%94%d7%95%d7%a8%d7%90%d7%94/%d7%9b%d7%a0%d7%a1%d7%99%d7%9d-%d7%90%d7%99%d7%a8%d7%95%d7%a2%d7%99%d7%9d-%d7%95%d7%9e%d7%a4%d7%92%d7%a9%d7%99-%d7%9c%d7%9e%d7%99%d7%93%d7%94/%d7%9b%d7%9c%d7%9b%d7%9c%d7%94-%d7%9e%d7%a2%d7%92%d7%9c%d7%99%d7%aa-%d7%95%d7%9e%d7%a2%d7%a8%d7%9b%d7%aa-%d7%94%d7%97%d7%99%d7%a0%d7%95%d7%9a/"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
        <p:cNvGrpSpPr/>
        <p:nvPr/>
      </p:nvGrpSpPr>
      <p:grpSpPr>
        <a:xfrm>
          <a:off x="0" y="0"/>
          <a:ext cx="0" cy="0"/>
          <a:chOff x="0" y="0"/>
          <a:chExt cx="0" cy="0"/>
        </a:xfrm>
      </p:grpSpPr>
      <p:sp>
        <p:nvSpPr>
          <p:cNvPr id="16" name="Google Shape;1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 name="Google Shape;1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4" name="Google Shape;27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1100"/>
              <a:buNone/>
            </a:pPr>
            <a:r>
              <a:rPr lang="iw" u="sng">
                <a:solidFill>
                  <a:schemeClr val="hlink"/>
                </a:solidFill>
                <a:hlinkClick r:id="rId3"/>
              </a:rPr>
              <a:t>מקו</a:t>
            </a:r>
            <a:r>
              <a:rPr lang="iw" sz="1000" u="sng">
                <a:solidFill>
                  <a:schemeClr val="hlink"/>
                </a:solidFill>
                <a:hlinkClick r:id="rId3"/>
              </a:rPr>
              <a:t>ר: </a:t>
            </a:r>
            <a:r>
              <a:rPr lang="iw" sz="1000" b="1" u="sng">
                <a:solidFill>
                  <a:schemeClr val="hlink"/>
                </a:solidFill>
                <a:hlinkClick r:id="rId3"/>
              </a:rPr>
              <a:t>לקראת כלכלה מעגל</a:t>
            </a:r>
            <a:r>
              <a:rPr lang="iw" sz="1000" b="1">
                <a:solidFill>
                  <a:srgbClr val="606060"/>
                </a:solidFill>
              </a:rPr>
              <a:t>ית</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r" rtl="1">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6" name="Google Shape;32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6" name="Google Shape;34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Clr>
                <a:schemeClr val="dk1"/>
              </a:buClr>
              <a:buSzPts val="1100"/>
              <a:buFont typeface="Arial"/>
              <a:buNone/>
            </a:pPr>
            <a:r>
              <a:rPr lang="iw" u="sng">
                <a:solidFill>
                  <a:schemeClr val="hlink"/>
                </a:solidFill>
                <a:hlinkClick r:id="rId3"/>
              </a:rPr>
              <a:t>מקו</a:t>
            </a:r>
            <a:r>
              <a:rPr lang="iw" sz="1000" u="sng">
                <a:solidFill>
                  <a:schemeClr val="hlink"/>
                </a:solidFill>
                <a:hlinkClick r:id="rId3"/>
              </a:rPr>
              <a:t>ר: </a:t>
            </a:r>
            <a:r>
              <a:rPr lang="iw" sz="1000" b="1" u="sng">
                <a:solidFill>
                  <a:schemeClr val="hlink"/>
                </a:solidFill>
                <a:hlinkClick r:id="rId3"/>
              </a:rPr>
              <a:t>לקראת כלכלה מעגל</a:t>
            </a:r>
            <a:r>
              <a:rPr lang="iw" sz="1000" b="1">
                <a:solidFill>
                  <a:srgbClr val="606060"/>
                </a:solidFill>
              </a:rPr>
              <a:t>ית</a:t>
            </a:r>
            <a:endParaRPr sz="1000" u="sng">
              <a:solidFill>
                <a:schemeClr val="hlink"/>
              </a:solidFill>
              <a:highlight>
                <a:srgbClr val="FFFFFF"/>
              </a:highlight>
              <a:latin typeface="Verdana"/>
              <a:ea typeface="Verdana"/>
              <a:cs typeface="Verdana"/>
              <a:sym typeface="Verdana"/>
            </a:endParaRPr>
          </a:p>
          <a:p>
            <a:pPr marL="0" lvl="0" indent="0" algn="r" rtl="1">
              <a:lnSpc>
                <a:spcPct val="100000"/>
              </a:lnSpc>
              <a:spcBef>
                <a:spcPts val="0"/>
              </a:spcBef>
              <a:spcAft>
                <a:spcPts val="0"/>
              </a:spcAft>
              <a:buClr>
                <a:schemeClr val="dk1"/>
              </a:buClr>
              <a:buSzPts val="1100"/>
              <a:buFont typeface="Arial"/>
              <a:buNone/>
            </a:pPr>
            <a:endParaRPr sz="1000" u="sng">
              <a:solidFill>
                <a:schemeClr val="hlink"/>
              </a:solidFill>
              <a:highlight>
                <a:srgbClr val="FFFFFF"/>
              </a:highlight>
              <a:latin typeface="Verdana"/>
              <a:ea typeface="Verdana"/>
              <a:cs typeface="Verdana"/>
              <a:sym typeface="Verdana"/>
            </a:endParaRPr>
          </a:p>
          <a:p>
            <a:pPr marL="0" lvl="0" indent="0" algn="r" rtl="1">
              <a:lnSpc>
                <a:spcPct val="100000"/>
              </a:lnSpc>
              <a:spcBef>
                <a:spcPts val="0"/>
              </a:spcBef>
              <a:spcAft>
                <a:spcPts val="0"/>
              </a:spcAft>
              <a:buClr>
                <a:schemeClr val="dk1"/>
              </a:buClr>
              <a:buSzPts val="1100"/>
              <a:buFont typeface="Arial"/>
              <a:buNone/>
            </a:pPr>
            <a:r>
              <a:rPr lang="iw" sz="1000" u="sng">
                <a:solidFill>
                  <a:schemeClr val="hlink"/>
                </a:solidFill>
                <a:highlight>
                  <a:srgbClr val="FFFFFF"/>
                </a:highlight>
                <a:latin typeface="Verdana"/>
                <a:ea typeface="Verdana"/>
                <a:cs typeface="Verdana"/>
                <a:sym typeface="Verdana"/>
              </a:rPr>
              <a:t>דוגמאות :  </a:t>
            </a:r>
            <a:r>
              <a:rPr lang="iw" sz="1400" u="sng">
                <a:solidFill>
                  <a:srgbClr val="0097A7"/>
                </a:solidFill>
                <a:hlinkClick r:id="rId4">
                  <a:extLst>
                    <a:ext uri="{A12FA001-AC4F-418D-AE19-62706E023703}">
                      <ahyp:hlinkClr xmlns:ahyp="http://schemas.microsoft.com/office/drawing/2018/hyperlinkcolor" val="tx"/>
                    </a:ext>
                  </a:extLst>
                </a:hlinkClick>
              </a:rPr>
              <a:t>סוגרים מעגל</a:t>
            </a:r>
            <a:r>
              <a:rPr lang="iw" sz="1400">
                <a:solidFill>
                  <a:schemeClr val="dk1"/>
                </a:solidFill>
              </a:rPr>
              <a:t>- על מאפיינים שונים של כלכלה מעגלית </a:t>
            </a:r>
            <a:endParaRPr sz="1400">
              <a:solidFill>
                <a:schemeClr val="dk1"/>
              </a:solidFill>
            </a:endParaRPr>
          </a:p>
          <a:p>
            <a:pPr marL="0" lvl="0" indent="0" algn="r" rtl="1">
              <a:lnSpc>
                <a:spcPct val="100000"/>
              </a:lnSpc>
              <a:spcBef>
                <a:spcPts val="0"/>
              </a:spcBef>
              <a:spcAft>
                <a:spcPts val="0"/>
              </a:spcAft>
              <a:buClr>
                <a:schemeClr val="dk1"/>
              </a:buClr>
              <a:buSzPts val="1100"/>
              <a:buFont typeface="Arial"/>
              <a:buNone/>
            </a:pPr>
            <a:endParaRPr sz="1000" u="sng">
              <a:solidFill>
                <a:schemeClr val="hlink"/>
              </a:solidFill>
              <a:highlight>
                <a:srgbClr val="FFFFFF"/>
              </a:highlight>
              <a:latin typeface="Verdana"/>
              <a:ea typeface="Verdana"/>
              <a:cs typeface="Verdana"/>
              <a:sym typeface="Verdana"/>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3" name="Google Shape;37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0" name="Google Shape;39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4" name="Google Shape;404;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4" name="Google Shape;424;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9" name="Google Shape;439;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r" rtl="1">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4" name="Google Shape;514;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p:cNvGrpSpPr/>
        <p:nvPr/>
      </p:nvGrpSpPr>
      <p:grpSpPr>
        <a:xfrm>
          <a:off x="0" y="0"/>
          <a:ext cx="0" cy="0"/>
          <a:chOff x="0" y="0"/>
          <a:chExt cx="0" cy="0"/>
        </a:xfrm>
      </p:grpSpPr>
      <p:sp>
        <p:nvSpPr>
          <p:cNvPr id="23" name="Google Shape;2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 name="Google Shape;2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1100"/>
              <a:buNone/>
            </a:pPr>
            <a:r>
              <a:rPr lang="iw"/>
              <a:t>מקור התרשים</a:t>
            </a:r>
            <a:r>
              <a:rPr lang="iw" u="sng">
                <a:solidFill>
                  <a:schemeClr val="hlink"/>
                </a:solidFill>
                <a:hlinkClick r:id="rId3"/>
              </a:rPr>
              <a:t> - אקו- ויקי</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2" name="Google Shape;522;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iw"/>
              <a:t> </a:t>
            </a:r>
            <a:endParaRPr/>
          </a:p>
          <a:p>
            <a:pPr marL="0" lvl="0" indent="0" algn="l" rtl="0">
              <a:lnSpc>
                <a:spcPct val="115000"/>
              </a:lnSpc>
              <a:spcBef>
                <a:spcPts val="1200"/>
              </a:spcBef>
              <a:spcAft>
                <a:spcPts val="0"/>
              </a:spcAft>
              <a:buClr>
                <a:schemeClr val="dk1"/>
              </a:buClr>
              <a:buSzPts val="1100"/>
              <a:buFont typeface="Arial"/>
              <a:buNone/>
            </a:pPr>
            <a:r>
              <a:rPr lang="iw"/>
              <a:t> </a:t>
            </a:r>
            <a:endParaRPr/>
          </a:p>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9" name="Google Shape;549;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5" name="Google Shape;575;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5" name="Google Shape;595;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7" name="Google Shape;607;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2" name="Google Shape;622;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2" name="Google Shape;632;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3" name="Google Shape;643;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7" name="Google Shape;667;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9" name="Google Shape;679;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 name="Google Shape;7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1100"/>
              <a:buNone/>
            </a:pPr>
            <a:r>
              <a:rPr lang="iw"/>
              <a:t>להרחבה : </a:t>
            </a:r>
            <a:endParaRPr/>
          </a:p>
          <a:p>
            <a:pPr marL="0" lvl="0" indent="0" algn="r" rtl="1">
              <a:lnSpc>
                <a:spcPct val="100000"/>
              </a:lnSpc>
              <a:spcBef>
                <a:spcPts val="0"/>
              </a:spcBef>
              <a:spcAft>
                <a:spcPts val="0"/>
              </a:spcAft>
              <a:buSzPts val="1100"/>
              <a:buNone/>
            </a:pPr>
            <a:r>
              <a:rPr lang="iw"/>
              <a:t>מקור</a:t>
            </a:r>
            <a:r>
              <a:rPr lang="iw" u="sng">
                <a:solidFill>
                  <a:schemeClr val="hlink"/>
                </a:solidFill>
                <a:hlinkClick r:id="rId3"/>
              </a:rPr>
              <a:t> - גדולים מהחיים - כאן </a:t>
            </a:r>
            <a:endParaRPr/>
          </a:p>
          <a:p>
            <a:pPr marL="0" lvl="0" indent="0" algn="r" rtl="1">
              <a:lnSpc>
                <a:spcPct val="100000"/>
              </a:lnSpc>
              <a:spcBef>
                <a:spcPts val="0"/>
              </a:spcBef>
              <a:spcAft>
                <a:spcPts val="0"/>
              </a:spcAft>
              <a:buSzPts val="1100"/>
              <a:buNone/>
            </a:pPr>
            <a:r>
              <a:rPr lang="iw" u="sng">
                <a:solidFill>
                  <a:schemeClr val="hlink"/>
                </a:solidFill>
                <a:hlinkClick r:id="rId4"/>
              </a:rPr>
              <a:t>מקור התרשים - גלוב</a:t>
            </a:r>
            <a:r>
              <a:rPr lang="iw"/>
              <a:t>ס</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7" name="Google Shape;687;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2" name="Google Shape;702;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8" name="Google Shape;718;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 name="Google Shape;10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1100"/>
              <a:buNone/>
            </a:pPr>
            <a:r>
              <a:rPr lang="iw"/>
              <a:t>מקור : </a:t>
            </a:r>
            <a:r>
              <a:rPr lang="iw" u="sng">
                <a:solidFill>
                  <a:schemeClr val="hlink"/>
                </a:solidFill>
                <a:hlinkClick r:id="rId3"/>
              </a:rPr>
              <a:t>משבר האקלים כלכלה מעגלית ומערכת החינוך - יד הנדי</a:t>
            </a:r>
            <a:r>
              <a:rPr lang="iw"/>
              <a:t>ב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1100"/>
              <a:buNone/>
            </a:pPr>
            <a:r>
              <a:rPr lang="iw"/>
              <a:t>מקור</a:t>
            </a:r>
            <a:r>
              <a:rPr lang="iw" u="sng">
                <a:solidFill>
                  <a:schemeClr val="hlink"/>
                </a:solidFill>
                <a:hlinkClick r:id="rId3"/>
              </a:rPr>
              <a:t> : מצגת משבר האקלים וכלכלה מעגלית - יד הנדיב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r" rtl="1">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0" name="Google Shape;26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33.png"/><Relationship Id="rId18" Type="http://schemas.openxmlformats.org/officeDocument/2006/relationships/image" Target="../media/image45.png"/><Relationship Id="rId3" Type="http://schemas.openxmlformats.org/officeDocument/2006/relationships/image" Target="../media/image3.png"/><Relationship Id="rId21" Type="http://schemas.openxmlformats.org/officeDocument/2006/relationships/hyperlink" Target="https://ecowiki.org.il/wiki/%D7%9B%D7%9C%D7%9B%D7%9C%D7%94_%D7%9E%D7%A2%D7%92%D7%9C%D7%99%D7%AA" TargetMode="External"/><Relationship Id="rId7" Type="http://schemas.openxmlformats.org/officeDocument/2006/relationships/image" Target="../media/image42.png"/><Relationship Id="rId12" Type="http://schemas.openxmlformats.org/officeDocument/2006/relationships/image" Target="../media/image32.png"/><Relationship Id="rId17" Type="http://schemas.openxmlformats.org/officeDocument/2006/relationships/image" Target="../media/image35.png"/><Relationship Id="rId2" Type="http://schemas.openxmlformats.org/officeDocument/2006/relationships/image" Target="../media/image2.png"/><Relationship Id="rId16" Type="http://schemas.openxmlformats.org/officeDocument/2006/relationships/image" Target="../media/image36.png"/><Relationship Id="rId20" Type="http://schemas.openxmlformats.org/officeDocument/2006/relationships/hyperlink" Target="https://www.ramat-hanadiv.org.il/wp-content/uploads/2022/01/%D7%9E%D7%A6%D7%92%D7%AA-%D7%9E%D7%A9%D7%91%D7%A8-%D7%90%D7%A7%D7%9C%D7%99%D7%9D-%D7%9B%D7%9C%D7%9B%D7%9C%D7%94-%D7%9E%D7%A2%D7%92%D7%9C%D7%99%D7%AA-%D7%95%D7%9E%D7%A2%D7%A8%D7%9B%D7%AA-%D7%94%D7%97%D7%99%D7%A0%D7%95%D7%9A-%D7%9C%D7%94%D7%A4%D7%A6%D7%94-1.pdf" TargetMode="External"/><Relationship Id="rId1" Type="http://schemas.openxmlformats.org/officeDocument/2006/relationships/slideMaster" Target="../slideMasters/slideMaster1.xml"/><Relationship Id="rId6" Type="http://schemas.openxmlformats.org/officeDocument/2006/relationships/image" Target="../media/image28.png"/><Relationship Id="rId11" Type="http://schemas.openxmlformats.org/officeDocument/2006/relationships/image" Target="../media/image8.png"/><Relationship Id="rId5" Type="http://schemas.openxmlformats.org/officeDocument/2006/relationships/image" Target="../media/image41.png"/><Relationship Id="rId15" Type="http://schemas.openxmlformats.org/officeDocument/2006/relationships/image" Target="../media/image44.png"/><Relationship Id="rId10" Type="http://schemas.openxmlformats.org/officeDocument/2006/relationships/image" Target="../media/image7.png"/><Relationship Id="rId19" Type="http://schemas.openxmlformats.org/officeDocument/2006/relationships/hyperlink" Target="https://www.ramat-hanadiv.org.il/%d7%a2%d7%95%d7%9c%d7%9d-%d7%94%d7%99%d7%93%d7%a2-%d7%a9%d7%9c%d7%a0%d7%95/%d7%aa%d7%9b%d7%a0%d7%99%d7%95%d7%aa-%d7%97%d7%99%d7%a0%d7%95%d7%9a/%d7%aa%d7%9b%d7%a0%d7%99%d7%95%d7%aa-%d7%9c%d7%a6%d7%95%d7%95%d7%aa%d7%99-%d7%97%d7%99%d7%a0%d7%95%d7%9a-%d7%95%d7%94%d7%95%d7%a8%d7%90%d7%94/%d7%9b%d7%a0%d7%a1%d7%99%d7%9d-%d7%90%d7%99%d7%a8%d7%95%d7%a2%d7%99%d7%9d-%d7%95%d7%9e%d7%a4%d7%92%d7%a9%d7%99-%d7%9c%d7%9e%d7%99%d7%93%d7%94/%d7%9b%d7%9c%d7%9b%d7%9c%d7%94-%d7%9e%d7%a2%d7%92%d7%9c%d7%99%d7%aa-%d7%95%d7%9e%d7%a2%d7%a8%d7%9b%d7%aa-%d7%94%d7%97%d7%99%d7%a0%d7%95%d7%9a/" TargetMode="External"/><Relationship Id="rId4" Type="http://schemas.openxmlformats.org/officeDocument/2006/relationships/image" Target="../media/image40.png"/><Relationship Id="rId9" Type="http://schemas.openxmlformats.org/officeDocument/2006/relationships/image" Target="../media/image31.png"/><Relationship Id="rId14" Type="http://schemas.openxmlformats.org/officeDocument/2006/relationships/image" Target="../media/image6.png"/><Relationship Id="rId22" Type="http://schemas.openxmlformats.org/officeDocument/2006/relationships/image" Target="../media/image46.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www.youtube.com/watch?v=hm-UFcDr590" TargetMode="External"/><Relationship Id="rId5" Type="http://schemas.openxmlformats.org/officeDocument/2006/relationships/image" Target="../media/image47.jpg"/><Relationship Id="rId4" Type="http://schemas.openxmlformats.org/officeDocument/2006/relationships/hyperlink" Target="http://www.youtube.com/watch?v=hm-UFcDr590" TargetMode="Externa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www.linkedin.com/in/heidi-sumser-68a7755/" TargetMode="External"/><Relationship Id="rId5" Type="http://schemas.openxmlformats.org/officeDocument/2006/relationships/hyperlink" Target="https://he.sutok.co.il/post/%D7%9C%D7%A7%D7%A8%D7%90%D7%AA-%D7%9B%D7%9C%D7%9B%D7%9C%D7%94-%D7%9E%D7%A2%D7%92%D7%9C%D7%99%D7%AA-1" TargetMode="External"/><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png"/><Relationship Id="rId7"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hyperlink" Target="https://he.sutok.co.il/circular-workshops" TargetMode="External"/><Relationship Id="rId9" Type="http://schemas.openxmlformats.org/officeDocument/2006/relationships/image" Target="../media/image5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israel-trade.net/oecd/%D7%A1%D7%95%D7%92%D7%A8%D7%99%D7%9D-%D7%90%D7%AA-%D7%94%D7%9E%D7%A2%D7%92%D7%9C-%D7%9B%D7%9C%D7%9B%D7%9C%D7%94-%D7%9E%D7%A2%D7%92%D7%9C%D7%99%D7%AA-%D7%9C%D7%A2%D7%AA%D7%99%D7%93-%D7%98%D7%95%D7%91" TargetMode="External"/><Relationship Id="rId5" Type="http://schemas.openxmlformats.org/officeDocument/2006/relationships/hyperlink" Target="https://www.linkedin.com/in/heidi-sumser-68a7755/" TargetMode="External"/><Relationship Id="rId4" Type="http://schemas.openxmlformats.org/officeDocument/2006/relationships/hyperlink" Target="https://he.sutok.co.il/post/%D7%9C%D7%A7%D7%A8%D7%90%D7%AA-%D7%9B%D7%9C%D7%9B%D7%9C%D7%94-%D7%9E%D7%A2%D7%92%D7%9C%D7%99%D7%AA-1"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6.png"/><Relationship Id="rId5" Type="http://schemas.openxmlformats.org/officeDocument/2006/relationships/hyperlink" Target="https://www.youtube.com/watch?v=cDxXxwtklRo" TargetMode="External"/><Relationship Id="rId4" Type="http://schemas.openxmlformats.org/officeDocument/2006/relationships/hyperlink" Target="https://www.yail.co.il/CaseStudies"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0.png"/><Relationship Id="rId5" Type="http://schemas.openxmlformats.org/officeDocument/2006/relationships/image" Target="../media/image59.jpg"/><Relationship Id="rId4" Type="http://schemas.openxmlformats.org/officeDocument/2006/relationships/image" Target="../media/image58.jp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0.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heschel.org.il/wp-content/uploads/2020/10/%D7%94%D7%9E%D7%94%D7%A4%D7%9B%D7%94-%D7%94%D7%AA%D7%A2%D7%A9%D7%99%D7%99%D7%AA%D7%99%D7%AA-%D7%94%D7%91%D7%90%D7%94-%D7%95%D7%95%D7%99%D7%9C%D7%99%D7%90%D7%9D-%D7%9E%D7%A7%D7%93%D7%95%D7%A0%D7%95-%D7%95%D7%9E%D7%99%D7%9B%D7%90%D7%9C-%D7%91%D7%A8%D7%90%D7%95%D7%A0%D7%92%D7%A8%D7%98.pdf" TargetMode="External"/><Relationship Id="rId5" Type="http://schemas.openxmlformats.org/officeDocument/2006/relationships/hyperlink" Target="https://heschel.org.il/wp-content/uploads/2020/10/%D7%9E%D7%A2%D7%A8%D7%99%D7%A1%D7%94-%D7%9C%D7%A2%D7%A8%D7%99%D7%A1%D7%94-%D7%95%D7%95%D7%99%D7%9C%D7%99%D7%90%D7%9D-%D7%9E%D7%A7%D7%93%D7%95%D7%A0%D7%95-%D7%95%D7%9E%D7%99%D7%9B%D7%90%D7%9C-%D7%91%D7%A8%D7%90%D7%95%D7%A0%D7%92%D7%A8%D7%98.pdf" TargetMode="External"/><Relationship Id="rId4" Type="http://schemas.openxmlformats.org/officeDocument/2006/relationships/hyperlink" Target="https://heschel.org.il/anthology_chapter_8"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9.png"/><Relationship Id="rId3" Type="http://schemas.openxmlformats.org/officeDocument/2006/relationships/image" Target="../media/image3.png"/><Relationship Id="rId7" Type="http://schemas.openxmlformats.org/officeDocument/2006/relationships/image" Target="../media/image64.png"/><Relationship Id="rId12" Type="http://schemas.openxmlformats.org/officeDocument/2006/relationships/image" Target="../media/image6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3.png"/><Relationship Id="rId11" Type="http://schemas.openxmlformats.org/officeDocument/2006/relationships/image" Target="../media/image7.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hyperlink" Target="https://www.pqpq3.co.il/designFiles/2621535639716rand.pdf" TargetMode="External"/><Relationship Id="rId4" Type="http://schemas.openxmlformats.org/officeDocument/2006/relationships/image" Target="../media/image7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www.jackjones.com/en-no/content/abetter-world/cradle-to-cradle-certified-jeans" TargetMode="External"/><Relationship Id="rId5" Type="http://schemas.openxmlformats.org/officeDocument/2006/relationships/hyperlink" Target="https://youtu.be/nfBkpH_Y9bQ" TargetMode="External"/><Relationship Id="rId4" Type="http://schemas.openxmlformats.org/officeDocument/2006/relationships/hyperlink" Target="https://www.tashtiot.co.il/2010/04/11/%d7%9e%d7%a2%d7%a8%d7%99%d7%a1%d7%94-%d7%9c%d7%a2%d7%a8%d7%99%d7%a1%d7%94/#respond" TargetMode="Externa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ecowiki.org.il/wiki/%D7%9B%D7%9C%D7%9B%D7%9C%D7%94_%D7%A9%D7%99%D7%AA%D7%95%D7%A4%D7%99%D7%AA" TargetMode="External"/><Relationship Id="rId3" Type="http://schemas.openxmlformats.org/officeDocument/2006/relationships/image" Target="../media/image3.png"/><Relationship Id="rId7" Type="http://schemas.openxmlformats.org/officeDocument/2006/relationships/hyperlink" Target="https://he.wikipedia.org/wiki/%D7%90%D7%A0%D7%A8%D7%92%D7%99%D7%94" TargetMode="Externa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he.wikipedia.org/wiki/%D7%97%D7%95%D7%9E%D7%A8_%D7%92%D7%9C%D7%9D" TargetMode="External"/><Relationship Id="rId5" Type="http://schemas.openxmlformats.org/officeDocument/2006/relationships/hyperlink" Target="https://he.wikipedia.org/wiki/%D7%9B%D7%9C%D7%9B%D7%9C%D7%94_%D7%9E%D7%A2%D7%92%D7%9C%D7%99%D7%AA" TargetMode="External"/><Relationship Id="rId10" Type="http://schemas.openxmlformats.org/officeDocument/2006/relationships/image" Target="../media/image58.jpg"/><Relationship Id="rId4" Type="http://schemas.openxmlformats.org/officeDocument/2006/relationships/hyperlink" Target="https://he.wikipedia.org/wiki/%D7%A6%D7%A8%D7%99%D7%9B%D7%94_%D7%A9%D7%99%D7%AA%D7%95%D7%A4%D7%99%D7%AA" TargetMode="External"/><Relationship Id="rId9" Type="http://schemas.openxmlformats.org/officeDocument/2006/relationships/hyperlink" Target="https://www.globes.co.il/news/article.aspx?did=1001339914" TargetMode="External"/></Relationships>
</file>

<file path=ppt/slideLayouts/_rels/slideLayout26.xml.rels><?xml version="1.0" encoding="UTF-8" standalone="yes"?>
<Relationships xmlns="http://schemas.openxmlformats.org/package/2006/relationships"><Relationship Id="rId8" Type="http://schemas.openxmlformats.org/officeDocument/2006/relationships/hyperlink" Target="https://eureka.org.il/item/87706/%D7%9E%D7%94-%D7%96%D7%94-%D7%A7%D7%90%D7%A8%D7%A4%D7%95%D7%9C-%D7%90%D7%95-%D7%A0%D7%A1%D7%99%D7%A2%D7%94-%D7%A9%D7%99%D7%AA%D7%95%D7%A4%D7%99%D7%AA" TargetMode="External"/><Relationship Id="rId3" Type="http://schemas.openxmlformats.org/officeDocument/2006/relationships/image" Target="../media/image3.png"/><Relationship Id="rId7" Type="http://schemas.openxmlformats.org/officeDocument/2006/relationships/hyperlink" Target="https://protocol.co.il/carpool" TargetMode="Externa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www.mati.org.il/SubMainPageID.aspx?SubMainPageId=55&amp;p=2" TargetMode="External"/><Relationship Id="rId5" Type="http://schemas.openxmlformats.org/officeDocument/2006/relationships/hyperlink" Target="https://www.jerusalem.muni.il/he/residents/social-sustainability/street-libraries/" TargetMode="External"/><Relationship Id="rId10" Type="http://schemas.openxmlformats.org/officeDocument/2006/relationships/image" Target="../media/image75.jpg"/><Relationship Id="rId4" Type="http://schemas.openxmlformats.org/officeDocument/2006/relationships/image" Target="../media/image73.jpg"/><Relationship Id="rId9" Type="http://schemas.openxmlformats.org/officeDocument/2006/relationships/image" Target="../media/image74.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3.png"/><Relationship Id="rId7" Type="http://schemas.openxmlformats.org/officeDocument/2006/relationships/hyperlink" Target="https://www.ginateva.com/%D7%94%D7%A9%D7%90%D7%9C%D7%AA-%D7%9B%D7%9C%D7%99-%D7%A2%D7%91%D7%95%D7%93%D7%94" TargetMode="Externa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7.jpg"/><Relationship Id="rId5" Type="http://schemas.openxmlformats.org/officeDocument/2006/relationships/hyperlink" Target="https://ecokit.co.il/" TargetMode="External"/><Relationship Id="rId4" Type="http://schemas.openxmlformats.org/officeDocument/2006/relationships/image" Target="../media/image7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0.png"/><Relationship Id="rId4" Type="http://schemas.openxmlformats.org/officeDocument/2006/relationships/image" Target="../media/image7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8" Type="http://schemas.openxmlformats.org/officeDocument/2006/relationships/hyperlink" Target="https://www.bnz.co.il/post/%D7%A1%D7%99%D7%9E%D7%91%D7%99%D7%95%D7%96%D7%94-%D7%AA%D7%A2%D7%A9%D7%99%D7%99%D7%AA%D7%99%D7%AA-%D7%94%D7%91%D7%A1%D7%99%D7%A1-%D7%9C%D7%9B%D7%9C%D7%9B%D7%9C%D7%94-%D7%9E%D7%A2%D7%92%D7%9C%D7%99%D7%AA-%D7%9E%D7%A7%D7%99%D7%99%D7%9E%D7%AA" TargetMode="External"/><Relationship Id="rId3" Type="http://schemas.openxmlformats.org/officeDocument/2006/relationships/image" Target="../media/image3.png"/><Relationship Id="rId7" Type="http://schemas.openxmlformats.org/officeDocument/2006/relationships/hyperlink" Target="https://he.wikipedia.org/wiki/%D7%A1%D7%99%D7%9E%D7%91%D7%99%D7%95%D7%96%D7%94_%D7%AA%D7%A2%D7%A9%D7%99%D7%99%D7%AA%D7%99%D7%AA" TargetMode="Externa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he.wikipedia.org/w/index.php?title=%D7%AA%D7%95%D7%A6%D7%A8_%D7%9C%D7%95%D7%95%D7%90%D7%99&amp;action=edit&amp;redlink=1" TargetMode="External"/><Relationship Id="rId5" Type="http://schemas.openxmlformats.org/officeDocument/2006/relationships/hyperlink" Target="https://he.wikipedia.org/w/index.php?title=%D7%A4%D7%A1%D7%95%D7%9C%D7%AA_%D7%AA%D7%A2%D7%A9%D7%99%D7%99%D7%AA%D7%99%D7%AA&amp;action=edit&amp;redlink=1" TargetMode="External"/><Relationship Id="rId4" Type="http://schemas.openxmlformats.org/officeDocument/2006/relationships/hyperlink" Target="https://he.wikipedia.org/wiki/%D7%9E%D7%A2%D7%A8%D7%9B%D7%AA_%D7%90%D7%A7%D7%95%D7%9C%D7%95%D7%92%D7%99%D7%AA" TargetMode="External"/><Relationship Id="rId9" Type="http://schemas.openxmlformats.org/officeDocument/2006/relationships/image" Target="../media/image59.jp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www.test-toolkit.eu/wp-content/uploads/2019/10/Heat-recovery-from-Arabic-bread-tunnel-ovens.pdf" TargetMode="External"/><Relationship Id="rId5" Type="http://schemas.openxmlformats.org/officeDocument/2006/relationships/hyperlink" Target="https://infospot.co.il/" TargetMode="External"/><Relationship Id="rId4" Type="http://schemas.openxmlformats.org/officeDocument/2006/relationships/hyperlink" Target="https://infospot.co.il/scp/waste_trade" TargetMode="Externa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govextra.gov.il/economy/industrial-symbiosis/home" TargetMode="Externa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1.png"/><Relationship Id="rId5" Type="http://schemas.openxmlformats.org/officeDocument/2006/relationships/hyperlink" Target="https://www.youtube.com/watch?v=4g8ATtukr1o" TargetMode="External"/><Relationship Id="rId4" Type="http://schemas.openxmlformats.org/officeDocument/2006/relationships/hyperlink" Target="https://www.yo-yoo.co.il/photos2/?p=806" TargetMode="Externa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hyperlink" Target="https://ecowiki.org.il/wiki/%D7%9B%D7%9C%D7%9B%D7%9C%D7%94_%D7%9E%D7%A2%D7%92%D7%9C%D7%99%D7%AA" TargetMode="Externa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s://www.kan.org.il/item/?itemid=52439" TargetMode="External"/><Relationship Id="rId3" Type="http://schemas.openxmlformats.org/officeDocument/2006/relationships/image" Target="../media/image3.png"/><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hyperlink" Target="https://www.youtube.com/watch?v=13c8vObsbD8" TargetMode="External"/><Relationship Id="rId5" Type="http://schemas.openxmlformats.org/officeDocument/2006/relationships/image" Target="../media/image7.png"/><Relationship Id="rId10" Type="http://schemas.openxmlformats.org/officeDocument/2006/relationships/image" Target="../media/image19.jpg"/><Relationship Id="rId4" Type="http://schemas.openxmlformats.org/officeDocument/2006/relationships/image" Target="../media/image15.png"/><Relationship Id="rId9" Type="http://schemas.openxmlformats.org/officeDocument/2006/relationships/hyperlink" Target="http://www.youtube.com/watch?v=13c8vObsbD8" TargetMode="External"/><Relationship Id="rId14" Type="http://schemas.openxmlformats.org/officeDocument/2006/relationships/hyperlink" Target="https://www.globes.co.il/news/article.aspx?did=1001272954"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ramat-hanadiv.org.il/%d7%a2%d7%95%d7%9c%d7%9d-%d7%94%d7%99%d7%93%d7%a2-%d7%a9%d7%9c%d7%a0%d7%95/%d7%aa%d7%9b%d7%a0%d7%99%d7%95%d7%aa-%d7%97%d7%99%d7%a0%d7%95%d7%9a/%d7%aa%d7%9b%d7%a0%d7%99%d7%95%d7%aa-%d7%9c%d7%a6%d7%95%d7%95%d7%aa%d7%99-%d7%97%d7%99%d7%a0%d7%95%d7%9a-%d7%95%d7%94%d7%95%d7%a8%d7%90%d7%94/%d7%9b%d7%a0%d7%a1%d7%99%d7%9d-%d7%90%d7%99%d7%a8%d7%95%d7%a2%d7%99%d7%9d-%d7%95%d7%9e%d7%a4%d7%92%d7%a9%d7%99-%d7%9c%d7%9e%d7%99%d7%93%d7%94/%d7%9b%d7%9c%d7%9b%d7%9c%d7%94-%d7%9e%d7%a2%d7%92%d7%9c%d7%99%d7%aa-%d7%95%d7%9e%d7%a2%d7%a8%d7%9b%d7%aa-%d7%94%d7%97%d7%99%d7%a0%d7%95%d7%9a/" TargetMode="Externa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7.png"/><Relationship Id="rId18" Type="http://schemas.openxmlformats.org/officeDocument/2006/relationships/image" Target="../media/image35.png"/><Relationship Id="rId3" Type="http://schemas.openxmlformats.org/officeDocument/2006/relationships/image" Target="../media/image3.png"/><Relationship Id="rId21" Type="http://schemas.openxmlformats.org/officeDocument/2006/relationships/hyperlink" Target="https://www.ramat-hanadiv.org.il/wp-content/uploads/2022/01/%D7%9E%D7%A6%D7%92%D7%AA-%D7%9E%D7%A9%D7%91%D7%A8-%D7%90%D7%A7%D7%9C%D7%99%D7%9D-%D7%9B%D7%9C%D7%9B%D7%9C%D7%94-%D7%9E%D7%A2%D7%92%D7%9C%D7%99%D7%AA-%D7%95%D7%9E%D7%A2%D7%A8%D7%9B%D7%AA-%D7%94%D7%97%D7%99%D7%A0%D7%95%D7%9A-%D7%9C%D7%94%D7%A4%D7%A6%D7%94-1.pdf" TargetMode="External"/><Relationship Id="rId7" Type="http://schemas.openxmlformats.org/officeDocument/2006/relationships/image" Target="../media/image27.png"/><Relationship Id="rId12" Type="http://schemas.openxmlformats.org/officeDocument/2006/relationships/image" Target="../media/image31.png"/><Relationship Id="rId17" Type="http://schemas.openxmlformats.org/officeDocument/2006/relationships/image" Target="../media/image34.png"/><Relationship Id="rId2" Type="http://schemas.openxmlformats.org/officeDocument/2006/relationships/image" Target="../media/image2.png"/><Relationship Id="rId16" Type="http://schemas.openxmlformats.org/officeDocument/2006/relationships/image" Target="../media/image33.png"/><Relationship Id="rId20" Type="http://schemas.openxmlformats.org/officeDocument/2006/relationships/hyperlink" Target="https://www.ramat-hanadiv.org.il/%d7%a2%d7%95%d7%9c%d7%9d-%d7%94%d7%99%d7%93%d7%a2-%d7%a9%d7%9c%d7%a0%d7%95/%d7%aa%d7%9b%d7%a0%d7%99%d7%95%d7%aa-%d7%97%d7%99%d7%a0%d7%95%d7%9a/%d7%aa%d7%9b%d7%a0%d7%99%d7%95%d7%aa-%d7%9c%d7%a6%d7%95%d7%95%d7%aa%d7%99-%d7%97%d7%99%d7%a0%d7%95%d7%9a-%d7%95%d7%94%d7%95%d7%a8%d7%90%d7%94/%d7%9b%d7%a0%d7%a1%d7%99%d7%9d-%d7%90%d7%99%d7%a8%d7%95%d7%a2%d7%99%d7%9d-%d7%95%d7%9e%d7%a4%d7%92%d7%a9%d7%99-%d7%9c%d7%9e%d7%99%d7%93%d7%94/%d7%9b%d7%9c%d7%9b%d7%9c%d7%94-%d7%9e%d7%a2%d7%92%d7%9c%d7%99%d7%aa-%d7%95%d7%9e%d7%a2%d7%a8%d7%9b%d7%aa-%d7%94%d7%97%d7%99%d7%a0%d7%95%d7%9a/" TargetMode="External"/><Relationship Id="rId1" Type="http://schemas.openxmlformats.org/officeDocument/2006/relationships/slideMaster" Target="../slideMasters/slideMaster1.xml"/><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image" Target="../media/image25.png"/><Relationship Id="rId15" Type="http://schemas.openxmlformats.org/officeDocument/2006/relationships/image" Target="../media/image32.png"/><Relationship Id="rId10" Type="http://schemas.openxmlformats.org/officeDocument/2006/relationships/image" Target="../media/image11.png"/><Relationship Id="rId19" Type="http://schemas.openxmlformats.org/officeDocument/2006/relationships/image" Target="../media/image36.png"/><Relationship Id="rId4" Type="http://schemas.openxmlformats.org/officeDocument/2006/relationships/image" Target="../media/image13.png"/><Relationship Id="rId9" Type="http://schemas.openxmlformats.org/officeDocument/2006/relationships/image" Target="../media/image29.png"/><Relationship Id="rId1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5_Title and Content">
  <p:cSld name="15_Title and Content">
    <p:spTree>
      <p:nvGrpSpPr>
        <p:cNvPr id="1" name="Shape 7"/>
        <p:cNvGrpSpPr/>
        <p:nvPr/>
      </p:nvGrpSpPr>
      <p:grpSpPr>
        <a:xfrm>
          <a:off x="0" y="0"/>
          <a:ext cx="0" cy="0"/>
          <a:chOff x="0" y="0"/>
          <a:chExt cx="0" cy="0"/>
        </a:xfrm>
      </p:grpSpPr>
      <p:pic>
        <p:nvPicPr>
          <p:cNvPr id="8" name="Google Shape;8;p34"/>
          <p:cNvPicPr preferRelativeResize="0"/>
          <p:nvPr/>
        </p:nvPicPr>
        <p:blipFill rotWithShape="1">
          <a:blip r:embed="rId2">
            <a:alphaModFix/>
          </a:blip>
          <a:srcRect l="4869" t="9841"/>
          <a:stretch/>
        </p:blipFill>
        <p:spPr>
          <a:xfrm>
            <a:off x="-1176" y="0"/>
            <a:ext cx="1318610" cy="624841"/>
          </a:xfrm>
          <a:prstGeom prst="rect">
            <a:avLst/>
          </a:prstGeom>
          <a:noFill/>
          <a:ln>
            <a:noFill/>
          </a:ln>
        </p:spPr>
      </p:pic>
      <p:pic>
        <p:nvPicPr>
          <p:cNvPr id="9" name="Google Shape;9;p34" descr="A picture containing text&#10;&#10;Description automatically generated"/>
          <p:cNvPicPr preferRelativeResize="0"/>
          <p:nvPr/>
        </p:nvPicPr>
        <p:blipFill rotWithShape="1">
          <a:blip r:embed="rId3">
            <a:alphaModFix/>
          </a:blip>
          <a:srcRect/>
          <a:stretch/>
        </p:blipFill>
        <p:spPr>
          <a:xfrm>
            <a:off x="1003608" y="-37170"/>
            <a:ext cx="1309890" cy="53149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6_Title and Content" preserve="1">
  <p:cSld name="17_Title and Content">
    <p:spTree>
      <p:nvGrpSpPr>
        <p:cNvPr id="1" name="Shape 10"/>
        <p:cNvGrpSpPr/>
        <p:nvPr/>
      </p:nvGrpSpPr>
      <p:grpSpPr>
        <a:xfrm>
          <a:off x="0" y="0"/>
          <a:ext cx="0" cy="0"/>
          <a:chOff x="0" y="0"/>
          <a:chExt cx="0" cy="0"/>
        </a:xfrm>
      </p:grpSpPr>
      <p:pic>
        <p:nvPicPr>
          <p:cNvPr id="11" name="Google Shape;11;p35"/>
          <p:cNvPicPr preferRelativeResize="0"/>
          <p:nvPr/>
        </p:nvPicPr>
        <p:blipFill rotWithShape="1">
          <a:blip r:embed="rId2">
            <a:alphaModFix/>
          </a:blip>
          <a:srcRect l="4869" t="9841"/>
          <a:stretch/>
        </p:blipFill>
        <p:spPr>
          <a:xfrm>
            <a:off x="-1176" y="0"/>
            <a:ext cx="1318610" cy="624841"/>
          </a:xfrm>
          <a:prstGeom prst="rect">
            <a:avLst/>
          </a:prstGeom>
          <a:noFill/>
          <a:ln>
            <a:noFill/>
          </a:ln>
        </p:spPr>
      </p:pic>
      <p:sp>
        <p:nvSpPr>
          <p:cNvPr id="12" name="Google Shape;12;p35"/>
          <p:cNvSpPr/>
          <p:nvPr/>
        </p:nvSpPr>
        <p:spPr>
          <a:xfrm rot="10800000">
            <a:off x="0" y="4425782"/>
            <a:ext cx="792000" cy="717717"/>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89685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13;p35"/>
          <p:cNvSpPr/>
          <p:nvPr/>
        </p:nvSpPr>
        <p:spPr>
          <a:xfrm>
            <a:off x="41071" y="4667441"/>
            <a:ext cx="595458"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 sz="1500" b="1" i="0" u="none" strike="noStrike" cap="none">
                <a:solidFill>
                  <a:schemeClr val="lt1"/>
                </a:solidFill>
                <a:latin typeface="Heebo"/>
                <a:ea typeface="Heebo"/>
                <a:cs typeface="Heebo"/>
                <a:sym typeface="Heebo"/>
              </a:rPr>
              <a:t>‹#›</a:t>
            </a:fld>
            <a:endParaRPr sz="1500" b="1" i="0" u="none" strike="noStrike" cap="none">
              <a:solidFill>
                <a:schemeClr val="lt1"/>
              </a:solidFill>
              <a:latin typeface="Heebo"/>
              <a:ea typeface="Heebo"/>
              <a:cs typeface="Heebo"/>
              <a:sym typeface="Heebo"/>
            </a:endParaRPr>
          </a:p>
        </p:txBody>
      </p:sp>
      <p:pic>
        <p:nvPicPr>
          <p:cNvPr id="14" name="Google Shape;14;p35" descr="A picture containing text&#10;&#10;Description automatically generated"/>
          <p:cNvPicPr preferRelativeResize="0"/>
          <p:nvPr/>
        </p:nvPicPr>
        <p:blipFill rotWithShape="1">
          <a:blip r:embed="rId3">
            <a:alphaModFix/>
          </a:blip>
          <a:srcRect/>
          <a:stretch/>
        </p:blipFill>
        <p:spPr>
          <a:xfrm>
            <a:off x="1003608" y="-37170"/>
            <a:ext cx="1309890" cy="531496"/>
          </a:xfrm>
          <a:prstGeom prst="rect">
            <a:avLst/>
          </a:prstGeom>
          <a:noFill/>
          <a:ln>
            <a:noFill/>
          </a:ln>
        </p:spPr>
      </p:pic>
      <p:sp>
        <p:nvSpPr>
          <p:cNvPr id="2" name="Google Shape;211;p8">
            <a:extLst>
              <a:ext uri="{FF2B5EF4-FFF2-40B4-BE49-F238E27FC236}">
                <a16:creationId xmlns:a16="http://schemas.microsoft.com/office/drawing/2014/main" id="{B447B4D3-C41C-5FFF-73FF-DADA4DF26947}"/>
              </a:ext>
            </a:extLst>
          </p:cNvPr>
          <p:cNvSpPr txBox="1"/>
          <p:nvPr userDrawn="1"/>
        </p:nvSpPr>
        <p:spPr>
          <a:xfrm>
            <a:off x="1215203" y="109014"/>
            <a:ext cx="7652400" cy="665864"/>
          </a:xfrm>
          <a:prstGeom prst="rect">
            <a:avLst/>
          </a:prstGeom>
          <a:noFill/>
          <a:ln>
            <a:noFill/>
          </a:ln>
        </p:spPr>
        <p:txBody>
          <a:bodyPr spcFirstLastPara="1" wrap="square" lIns="91425" tIns="91425" rIns="91425" bIns="91425" anchor="t" anchorCtr="0">
            <a:noAutofit/>
          </a:bodyPr>
          <a:lstStyle/>
          <a:p>
            <a:pPr marL="0" marR="0" lvl="0" indent="0" algn="r" rtl="1">
              <a:lnSpc>
                <a:spcPct val="100000"/>
              </a:lnSpc>
              <a:spcBef>
                <a:spcPts val="0"/>
              </a:spcBef>
              <a:spcAft>
                <a:spcPts val="0"/>
              </a:spcAft>
              <a:buClr>
                <a:schemeClr val="dk1"/>
              </a:buClr>
              <a:buSzPts val="1100"/>
              <a:buFont typeface="Arial"/>
              <a:buNone/>
            </a:pPr>
            <a:r>
              <a:rPr lang="iw" sz="3000" b="1" i="0" u="none" strike="noStrike" cap="none">
                <a:solidFill>
                  <a:srgbClr val="435369"/>
                </a:solidFill>
                <a:latin typeface="Calibri"/>
                <a:ea typeface="Calibri"/>
                <a:cs typeface="Calibri"/>
                <a:sym typeface="Calibri"/>
              </a:rPr>
              <a:t>כלכלה מעגלית  </a:t>
            </a:r>
            <a:endParaRPr sz="3000" b="1" i="0" u="none" strike="noStrike" cap="none">
              <a:solidFill>
                <a:schemeClr val="dk1"/>
              </a:solidFill>
              <a:latin typeface="Calibri"/>
              <a:ea typeface="Calibri"/>
              <a:cs typeface="Calibri"/>
              <a:sym typeface="Calibri"/>
            </a:endParaRPr>
          </a:p>
          <a:p>
            <a:pPr marL="0" marR="0" lvl="0" indent="0" algn="ctr" rtl="1">
              <a:lnSpc>
                <a:spcPct val="100000"/>
              </a:lnSpc>
              <a:spcBef>
                <a:spcPts val="0"/>
              </a:spcBef>
              <a:spcAft>
                <a:spcPts val="0"/>
              </a:spcAft>
              <a:buClr>
                <a:schemeClr val="dk1"/>
              </a:buClr>
              <a:buSzPts val="1100"/>
              <a:buFont typeface="Arial"/>
              <a:buNone/>
            </a:pPr>
            <a:endParaRPr sz="2400" b="0" i="0" u="none" strike="noStrike" cap="none">
              <a:solidFill>
                <a:schemeClr val="dk1"/>
              </a:solidFill>
              <a:latin typeface="Arial"/>
              <a:ea typeface="Arial"/>
              <a:cs typeface="Arial"/>
              <a:sym typeface="Arial"/>
            </a:endParaRPr>
          </a:p>
          <a:p>
            <a:pPr marL="0" marR="0" lvl="0" indent="0" algn="ctr" rtl="1">
              <a:lnSpc>
                <a:spcPct val="100000"/>
              </a:lnSpc>
              <a:spcBef>
                <a:spcPts val="0"/>
              </a:spcBef>
              <a:spcAft>
                <a:spcPts val="0"/>
              </a:spcAft>
              <a:buClr>
                <a:schemeClr val="dk1"/>
              </a:buClr>
              <a:buSzPts val="1100"/>
              <a:buFont typeface="Arial"/>
              <a:buNone/>
            </a:pPr>
            <a:r>
              <a:rPr lang="iw" sz="1350" b="0" i="0" u="none" strike="noStrike" cap="none">
                <a:solidFill>
                  <a:srgbClr val="003D4D"/>
                </a:solidFill>
                <a:latin typeface="Arial"/>
                <a:ea typeface="Arial"/>
                <a:cs typeface="Arial"/>
                <a:sym typeface="Arial"/>
              </a:rPr>
              <a:t> </a:t>
            </a:r>
            <a:endParaRPr sz="2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Google Shape;212;p8">
            <a:extLst>
              <a:ext uri="{FF2B5EF4-FFF2-40B4-BE49-F238E27FC236}">
                <a16:creationId xmlns:a16="http://schemas.microsoft.com/office/drawing/2014/main" id="{5A12838C-9406-FD9D-7F28-5DAA9BBCF8E3}"/>
              </a:ext>
            </a:extLst>
          </p:cNvPr>
          <p:cNvSpPr/>
          <p:nvPr userDrawn="1"/>
        </p:nvSpPr>
        <p:spPr>
          <a:xfrm rot="10800000">
            <a:off x="6710765" y="657080"/>
            <a:ext cx="2040599" cy="48092"/>
          </a:xfrm>
          <a:prstGeom prst="rect">
            <a:avLst/>
          </a:prstGeom>
          <a:gradFill>
            <a:gsLst>
              <a:gs pos="0">
                <a:srgbClr val="92D050">
                  <a:alpha val="13725"/>
                </a:srgbClr>
              </a:gs>
              <a:gs pos="100000">
                <a:srgbClr val="74A73B"/>
              </a:gs>
            </a:gsLst>
            <a:lin ang="108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4" name="Google Shape;213;p8">
            <a:extLst>
              <a:ext uri="{FF2B5EF4-FFF2-40B4-BE49-F238E27FC236}">
                <a16:creationId xmlns:a16="http://schemas.microsoft.com/office/drawing/2014/main" id="{1354A85C-7AD9-D464-1617-42A8040232C9}"/>
              </a:ext>
            </a:extLst>
          </p:cNvPr>
          <p:cNvSpPr/>
          <p:nvPr userDrawn="1"/>
        </p:nvSpPr>
        <p:spPr>
          <a:xfrm rot="10800000">
            <a:off x="5054466" y="931559"/>
            <a:ext cx="175745" cy="233069"/>
          </a:xfrm>
          <a:prstGeom prst="chevron">
            <a:avLst>
              <a:gd name="adj" fmla="val 50000"/>
            </a:avLst>
          </a:prstGeom>
          <a:solidFill>
            <a:srgbClr val="77AB3C"/>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rgbClr val="435369"/>
              </a:solidFill>
              <a:latin typeface="Arial"/>
              <a:ea typeface="Arial"/>
              <a:cs typeface="Arial"/>
              <a:sym typeface="Arial"/>
            </a:endParaRPr>
          </a:p>
        </p:txBody>
      </p:sp>
      <p:grpSp>
        <p:nvGrpSpPr>
          <p:cNvPr id="5" name="Google Shape;214;p8">
            <a:extLst>
              <a:ext uri="{FF2B5EF4-FFF2-40B4-BE49-F238E27FC236}">
                <a16:creationId xmlns:a16="http://schemas.microsoft.com/office/drawing/2014/main" id="{56E37834-EC74-7AC6-89F3-BAF16890C663}"/>
              </a:ext>
            </a:extLst>
          </p:cNvPr>
          <p:cNvGrpSpPr/>
          <p:nvPr userDrawn="1"/>
        </p:nvGrpSpPr>
        <p:grpSpPr>
          <a:xfrm>
            <a:off x="1548834" y="411861"/>
            <a:ext cx="3623814" cy="3623814"/>
            <a:chOff x="1550113" y="488593"/>
            <a:chExt cx="3986196" cy="3986196"/>
          </a:xfrm>
        </p:grpSpPr>
        <p:pic>
          <p:nvPicPr>
            <p:cNvPr id="6" name="Google Shape;215;p8">
              <a:extLst>
                <a:ext uri="{FF2B5EF4-FFF2-40B4-BE49-F238E27FC236}">
                  <a16:creationId xmlns:a16="http://schemas.microsoft.com/office/drawing/2014/main" id="{0C865C6D-72E0-8BCD-C451-79A0D5018ACD}"/>
                </a:ext>
              </a:extLst>
            </p:cNvPr>
            <p:cNvPicPr preferRelativeResize="0"/>
            <p:nvPr/>
          </p:nvPicPr>
          <p:blipFill rotWithShape="1">
            <a:blip r:embed="rId4">
              <a:alphaModFix/>
            </a:blip>
            <a:srcRect/>
            <a:stretch/>
          </p:blipFill>
          <p:spPr>
            <a:xfrm rot="-3540784">
              <a:off x="2090650" y="1029130"/>
              <a:ext cx="2905121" cy="2905121"/>
            </a:xfrm>
            <a:prstGeom prst="rect">
              <a:avLst/>
            </a:prstGeom>
            <a:noFill/>
            <a:ln>
              <a:noFill/>
            </a:ln>
          </p:spPr>
        </p:pic>
        <p:pic>
          <p:nvPicPr>
            <p:cNvPr id="7" name="Google Shape;216;p8">
              <a:extLst>
                <a:ext uri="{FF2B5EF4-FFF2-40B4-BE49-F238E27FC236}">
                  <a16:creationId xmlns:a16="http://schemas.microsoft.com/office/drawing/2014/main" id="{733C5F42-3144-A79F-C506-ADC07C95B5D6}"/>
                </a:ext>
              </a:extLst>
            </p:cNvPr>
            <p:cNvPicPr preferRelativeResize="0"/>
            <p:nvPr/>
          </p:nvPicPr>
          <p:blipFill rotWithShape="1">
            <a:blip r:embed="rId5">
              <a:alphaModFix/>
            </a:blip>
            <a:srcRect/>
            <a:stretch/>
          </p:blipFill>
          <p:spPr>
            <a:xfrm>
              <a:off x="2285225" y="1038844"/>
              <a:ext cx="3157882" cy="1093288"/>
            </a:xfrm>
            <a:prstGeom prst="rect">
              <a:avLst/>
            </a:prstGeom>
            <a:noFill/>
            <a:ln>
              <a:noFill/>
            </a:ln>
          </p:spPr>
        </p:pic>
      </p:grpSp>
      <p:sp>
        <p:nvSpPr>
          <p:cNvPr id="8" name="Google Shape;217;p8">
            <a:extLst>
              <a:ext uri="{FF2B5EF4-FFF2-40B4-BE49-F238E27FC236}">
                <a16:creationId xmlns:a16="http://schemas.microsoft.com/office/drawing/2014/main" id="{6586A9C6-ECF5-AC33-8634-C09402BA67C3}"/>
              </a:ext>
            </a:extLst>
          </p:cNvPr>
          <p:cNvSpPr/>
          <p:nvPr userDrawn="1"/>
        </p:nvSpPr>
        <p:spPr>
          <a:xfrm>
            <a:off x="4122192" y="869786"/>
            <a:ext cx="882742" cy="322356"/>
          </a:xfrm>
          <a:prstGeom prst="rect">
            <a:avLst/>
          </a:prstGeom>
          <a:noFill/>
          <a:ln>
            <a:noFill/>
          </a:ln>
        </p:spPr>
        <p:txBody>
          <a:bodyPr spcFirstLastPara="1" wrap="square" lIns="91425" tIns="45700" rIns="91425" bIns="45700" anchor="t" anchorCtr="0">
            <a:spAutoFit/>
          </a:bodyPr>
          <a:lstStyle/>
          <a:p>
            <a:pPr marL="0" marR="0" lvl="0" indent="0" algn="ctr" rtl="0">
              <a:lnSpc>
                <a:spcPct val="115384"/>
              </a:lnSpc>
              <a:spcBef>
                <a:spcPts val="0"/>
              </a:spcBef>
              <a:spcAft>
                <a:spcPts val="0"/>
              </a:spcAft>
              <a:buNone/>
            </a:pPr>
            <a:r>
              <a:rPr lang="iw" sz="1300" b="1" i="0" u="none" strike="noStrike" cap="none" dirty="0">
                <a:solidFill>
                  <a:schemeClr val="lt1"/>
                </a:solidFill>
                <a:latin typeface="Calibri"/>
                <a:ea typeface="Calibri"/>
                <a:cs typeface="Calibri"/>
                <a:sym typeface="Calibri"/>
              </a:rPr>
              <a:t>חומרי גלם</a:t>
            </a:r>
            <a:endParaRPr dirty="0"/>
          </a:p>
        </p:txBody>
      </p:sp>
      <p:sp>
        <p:nvSpPr>
          <p:cNvPr id="9" name="Google Shape;218;p8">
            <a:extLst>
              <a:ext uri="{FF2B5EF4-FFF2-40B4-BE49-F238E27FC236}">
                <a16:creationId xmlns:a16="http://schemas.microsoft.com/office/drawing/2014/main" id="{E3637B7D-8D28-309D-A2D4-76B03822D760}"/>
              </a:ext>
            </a:extLst>
          </p:cNvPr>
          <p:cNvSpPr/>
          <p:nvPr userDrawn="1"/>
        </p:nvSpPr>
        <p:spPr>
          <a:xfrm rot="1647974">
            <a:off x="3364017" y="1241042"/>
            <a:ext cx="635109" cy="451365"/>
          </a:xfrm>
          <a:prstGeom prst="rect">
            <a:avLst/>
          </a:prstGeom>
          <a:noFill/>
          <a:ln>
            <a:noFill/>
          </a:ln>
        </p:spPr>
        <p:txBody>
          <a:bodyPr spcFirstLastPara="1" wrap="square" lIns="91425" tIns="45700" rIns="91425" bIns="45700" anchor="t" anchorCtr="0">
            <a:spAutoFit/>
          </a:bodyPr>
          <a:lstStyle/>
          <a:p>
            <a:pPr marL="0" marR="0" lvl="0" indent="0" algn="ctr" rtl="0">
              <a:lnSpc>
                <a:spcPts val="1400"/>
              </a:lnSpc>
              <a:spcBef>
                <a:spcPts val="0"/>
              </a:spcBef>
              <a:spcAft>
                <a:spcPts val="0"/>
              </a:spcAft>
              <a:buNone/>
            </a:pPr>
            <a:r>
              <a:rPr lang="iw" sz="1300" b="1" i="0" u="none" strike="noStrike" cap="none" dirty="0">
                <a:solidFill>
                  <a:schemeClr val="lt1"/>
                </a:solidFill>
                <a:latin typeface="Calibri"/>
                <a:ea typeface="Calibri"/>
                <a:cs typeface="Calibri"/>
                <a:sym typeface="Calibri"/>
              </a:rPr>
              <a:t>מחזור</a:t>
            </a:r>
            <a:br>
              <a:rPr lang="iw" sz="1300" b="1" i="0" u="none" strike="noStrike" cap="none" dirty="0">
                <a:solidFill>
                  <a:schemeClr val="lt1"/>
                </a:solidFill>
                <a:latin typeface="Calibri"/>
                <a:ea typeface="Calibri"/>
                <a:cs typeface="Calibri"/>
                <a:sym typeface="Calibri"/>
              </a:rPr>
            </a:br>
            <a:r>
              <a:rPr lang="iw" sz="1300" b="1" i="0" u="none" strike="noStrike" cap="none" dirty="0">
                <a:solidFill>
                  <a:schemeClr val="lt1"/>
                </a:solidFill>
                <a:latin typeface="Calibri"/>
                <a:ea typeface="Calibri"/>
                <a:cs typeface="Calibri"/>
                <a:sym typeface="Calibri"/>
              </a:rPr>
              <a:t>חומרים</a:t>
            </a:r>
            <a:endParaRPr dirty="0"/>
          </a:p>
        </p:txBody>
      </p:sp>
      <p:grpSp>
        <p:nvGrpSpPr>
          <p:cNvPr id="10" name="Google Shape;219;p8">
            <a:extLst>
              <a:ext uri="{FF2B5EF4-FFF2-40B4-BE49-F238E27FC236}">
                <a16:creationId xmlns:a16="http://schemas.microsoft.com/office/drawing/2014/main" id="{90276CAB-D494-B38B-2627-3473C5BA145D}"/>
              </a:ext>
            </a:extLst>
          </p:cNvPr>
          <p:cNvGrpSpPr/>
          <p:nvPr userDrawn="1"/>
        </p:nvGrpSpPr>
        <p:grpSpPr>
          <a:xfrm>
            <a:off x="3113353" y="386317"/>
            <a:ext cx="544211" cy="578225"/>
            <a:chOff x="3184720" y="181819"/>
            <a:chExt cx="876117" cy="930875"/>
          </a:xfrm>
        </p:grpSpPr>
        <p:pic>
          <p:nvPicPr>
            <p:cNvPr id="15" name="Google Shape;220;p8">
              <a:extLst>
                <a:ext uri="{FF2B5EF4-FFF2-40B4-BE49-F238E27FC236}">
                  <a16:creationId xmlns:a16="http://schemas.microsoft.com/office/drawing/2014/main" id="{1CE1E284-5BF3-81DD-ECD1-069D66B1C708}"/>
                </a:ext>
              </a:extLst>
            </p:cNvPr>
            <p:cNvPicPr preferRelativeResize="0"/>
            <p:nvPr/>
          </p:nvPicPr>
          <p:blipFill rotWithShape="1">
            <a:blip r:embed="rId6">
              <a:alphaModFix/>
            </a:blip>
            <a:srcRect/>
            <a:stretch/>
          </p:blipFill>
          <p:spPr>
            <a:xfrm>
              <a:off x="3184720" y="181819"/>
              <a:ext cx="876117" cy="930875"/>
            </a:xfrm>
            <a:prstGeom prst="rect">
              <a:avLst/>
            </a:prstGeom>
            <a:noFill/>
            <a:ln>
              <a:noFill/>
            </a:ln>
          </p:spPr>
        </p:pic>
        <p:grpSp>
          <p:nvGrpSpPr>
            <p:cNvPr id="16" name="Google Shape;221;p8">
              <a:extLst>
                <a:ext uri="{FF2B5EF4-FFF2-40B4-BE49-F238E27FC236}">
                  <a16:creationId xmlns:a16="http://schemas.microsoft.com/office/drawing/2014/main" id="{FAF4A179-E790-854D-08C4-83C6B61A69A5}"/>
                </a:ext>
              </a:extLst>
            </p:cNvPr>
            <p:cNvGrpSpPr/>
            <p:nvPr/>
          </p:nvGrpSpPr>
          <p:grpSpPr>
            <a:xfrm>
              <a:off x="3318284" y="846831"/>
              <a:ext cx="148543" cy="155561"/>
              <a:chOff x="777716" y="1203341"/>
              <a:chExt cx="545654" cy="571436"/>
            </a:xfrm>
          </p:grpSpPr>
          <p:sp>
            <p:nvSpPr>
              <p:cNvPr id="17" name="Google Shape;222;p8">
                <a:extLst>
                  <a:ext uri="{FF2B5EF4-FFF2-40B4-BE49-F238E27FC236}">
                    <a16:creationId xmlns:a16="http://schemas.microsoft.com/office/drawing/2014/main" id="{5DA98A86-F89B-1412-272F-79F508B2E29F}"/>
                  </a:ext>
                </a:extLst>
              </p:cNvPr>
              <p:cNvSpPr/>
              <p:nvPr/>
            </p:nvSpPr>
            <p:spPr>
              <a:xfrm>
                <a:off x="921071" y="1203341"/>
                <a:ext cx="346706" cy="212464"/>
              </a:xfrm>
              <a:custGeom>
                <a:avLst/>
                <a:gdLst/>
                <a:ahLst/>
                <a:cxnLst/>
                <a:rect l="l" t="t" r="r" b="b"/>
                <a:pathLst>
                  <a:path w="133817" h="82004" extrusionOk="0">
                    <a:moveTo>
                      <a:pt x="29956" y="24306"/>
                    </a:moveTo>
                    <a:cubicBezTo>
                      <a:pt x="35881" y="12547"/>
                      <a:pt x="50238" y="7807"/>
                      <a:pt x="62023" y="13719"/>
                    </a:cubicBezTo>
                    <a:cubicBezTo>
                      <a:pt x="66260" y="15844"/>
                      <a:pt x="69767" y="19180"/>
                      <a:pt x="72097" y="23302"/>
                    </a:cubicBezTo>
                    <a:lnTo>
                      <a:pt x="98513" y="69922"/>
                    </a:lnTo>
                    <a:lnTo>
                      <a:pt x="65837" y="70851"/>
                    </a:lnTo>
                    <a:cubicBezTo>
                      <a:pt x="62792" y="70910"/>
                      <a:pt x="60372" y="73421"/>
                      <a:pt x="60431" y="76459"/>
                    </a:cubicBezTo>
                    <a:cubicBezTo>
                      <a:pt x="60432" y="76498"/>
                      <a:pt x="60433" y="76537"/>
                      <a:pt x="60435" y="76576"/>
                    </a:cubicBezTo>
                    <a:cubicBezTo>
                      <a:pt x="60515" y="79584"/>
                      <a:pt x="62971" y="81985"/>
                      <a:pt x="65986" y="82004"/>
                    </a:cubicBezTo>
                    <a:lnTo>
                      <a:pt x="66172" y="82004"/>
                    </a:lnTo>
                    <a:lnTo>
                      <a:pt x="108350" y="80815"/>
                    </a:lnTo>
                    <a:cubicBezTo>
                      <a:pt x="110281" y="80751"/>
                      <a:pt x="112042" y="79697"/>
                      <a:pt x="113007" y="78026"/>
                    </a:cubicBezTo>
                    <a:lnTo>
                      <a:pt x="132941" y="43377"/>
                    </a:lnTo>
                    <a:cubicBezTo>
                      <a:pt x="134600" y="40780"/>
                      <a:pt x="133835" y="37333"/>
                      <a:pt x="131232" y="35678"/>
                    </a:cubicBezTo>
                    <a:cubicBezTo>
                      <a:pt x="128629" y="34022"/>
                      <a:pt x="125174" y="34786"/>
                      <a:pt x="123515" y="37383"/>
                    </a:cubicBezTo>
                    <a:cubicBezTo>
                      <a:pt x="123421" y="37531"/>
                      <a:pt x="123333" y="37682"/>
                      <a:pt x="123254" y="37838"/>
                    </a:cubicBezTo>
                    <a:lnTo>
                      <a:pt x="108089" y="64197"/>
                    </a:lnTo>
                    <a:lnTo>
                      <a:pt x="82008" y="17837"/>
                    </a:lnTo>
                    <a:cubicBezTo>
                      <a:pt x="72513" y="998"/>
                      <a:pt x="51136" y="-4973"/>
                      <a:pt x="34260" y="4500"/>
                    </a:cubicBezTo>
                    <a:cubicBezTo>
                      <a:pt x="28176" y="7915"/>
                      <a:pt x="23253" y="13063"/>
                      <a:pt x="20120" y="19287"/>
                    </a:cubicBezTo>
                    <a:lnTo>
                      <a:pt x="0" y="59140"/>
                    </a:lnTo>
                    <a:lnTo>
                      <a:pt x="9985" y="64159"/>
                    </a:lnTo>
                    <a:close/>
                  </a:path>
                </a:pathLst>
              </a:custGeom>
              <a:solidFill>
                <a:srgbClr val="72504F"/>
              </a:solidFill>
              <a:ln w="9525" cap="flat" cmpd="sng">
                <a:solidFill>
                  <a:srgbClr val="72504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 name="Google Shape;223;p8">
                <a:extLst>
                  <a:ext uri="{FF2B5EF4-FFF2-40B4-BE49-F238E27FC236}">
                    <a16:creationId xmlns:a16="http://schemas.microsoft.com/office/drawing/2014/main" id="{B2388448-310D-A778-1228-AC586663C453}"/>
                  </a:ext>
                </a:extLst>
              </p:cNvPr>
              <p:cNvSpPr/>
              <p:nvPr/>
            </p:nvSpPr>
            <p:spPr>
              <a:xfrm>
                <a:off x="1052929" y="1444318"/>
                <a:ext cx="270441" cy="330459"/>
              </a:xfrm>
              <a:custGeom>
                <a:avLst/>
                <a:gdLst/>
                <a:ahLst/>
                <a:cxnLst/>
                <a:rect l="l" t="t" r="r" b="b"/>
                <a:pathLst>
                  <a:path w="104381" h="127546" extrusionOk="0">
                    <a:moveTo>
                      <a:pt x="64238" y="6134"/>
                    </a:moveTo>
                    <a:lnTo>
                      <a:pt x="89165" y="43311"/>
                    </a:lnTo>
                    <a:cubicBezTo>
                      <a:pt x="96532" y="54253"/>
                      <a:pt x="93614" y="69082"/>
                      <a:pt x="82648" y="76433"/>
                    </a:cubicBezTo>
                    <a:cubicBezTo>
                      <a:pt x="78692" y="79084"/>
                      <a:pt x="74034" y="80496"/>
                      <a:pt x="69269" y="80488"/>
                    </a:cubicBezTo>
                    <a:lnTo>
                      <a:pt x="69269" y="80488"/>
                    </a:lnTo>
                    <a:lnTo>
                      <a:pt x="15727" y="80488"/>
                    </a:lnTo>
                    <a:lnTo>
                      <a:pt x="30333" y="52977"/>
                    </a:lnTo>
                    <a:cubicBezTo>
                      <a:pt x="31893" y="50320"/>
                      <a:pt x="31000" y="46904"/>
                      <a:pt x="28337" y="45346"/>
                    </a:cubicBezTo>
                    <a:cubicBezTo>
                      <a:pt x="25674" y="43789"/>
                      <a:pt x="22250" y="44680"/>
                      <a:pt x="20689" y="47337"/>
                    </a:cubicBezTo>
                    <a:cubicBezTo>
                      <a:pt x="20606" y="47479"/>
                      <a:pt x="20529" y="47624"/>
                      <a:pt x="20459" y="47772"/>
                    </a:cubicBezTo>
                    <a:lnTo>
                      <a:pt x="711" y="84949"/>
                    </a:lnTo>
                    <a:cubicBezTo>
                      <a:pt x="-237" y="86648"/>
                      <a:pt x="-237" y="88716"/>
                      <a:pt x="711" y="90414"/>
                    </a:cubicBezTo>
                    <a:lnTo>
                      <a:pt x="21055" y="124729"/>
                    </a:lnTo>
                    <a:cubicBezTo>
                      <a:pt x="22583" y="127405"/>
                      <a:pt x="25996" y="128339"/>
                      <a:pt x="28678" y="126814"/>
                    </a:cubicBezTo>
                    <a:cubicBezTo>
                      <a:pt x="31360" y="125286"/>
                      <a:pt x="32295" y="121881"/>
                      <a:pt x="30767" y="119208"/>
                    </a:cubicBezTo>
                    <a:cubicBezTo>
                      <a:pt x="30735" y="119152"/>
                      <a:pt x="30702" y="119096"/>
                      <a:pt x="30668" y="119041"/>
                    </a:cubicBezTo>
                    <a:lnTo>
                      <a:pt x="14646" y="91641"/>
                    </a:lnTo>
                    <a:lnTo>
                      <a:pt x="69269" y="91641"/>
                    </a:lnTo>
                    <a:lnTo>
                      <a:pt x="69269" y="91641"/>
                    </a:lnTo>
                    <a:cubicBezTo>
                      <a:pt x="88632" y="91670"/>
                      <a:pt x="104353" y="76031"/>
                      <a:pt x="104382" y="56710"/>
                    </a:cubicBezTo>
                    <a:cubicBezTo>
                      <a:pt x="104392" y="49754"/>
                      <a:pt x="102324" y="42954"/>
                      <a:pt x="98442" y="37177"/>
                    </a:cubicBezTo>
                    <a:lnTo>
                      <a:pt x="73591" y="0"/>
                    </a:lnTo>
                    <a:close/>
                  </a:path>
                </a:pathLst>
              </a:custGeom>
              <a:solidFill>
                <a:srgbClr val="72504F"/>
              </a:solidFill>
              <a:ln w="9525" cap="flat" cmpd="sng">
                <a:solidFill>
                  <a:srgbClr val="72504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 name="Google Shape;224;p8">
                <a:extLst>
                  <a:ext uri="{FF2B5EF4-FFF2-40B4-BE49-F238E27FC236}">
                    <a16:creationId xmlns:a16="http://schemas.microsoft.com/office/drawing/2014/main" id="{1D2B7C78-9DDF-F64C-7031-795F32B0C8A4}"/>
                  </a:ext>
                </a:extLst>
              </p:cNvPr>
              <p:cNvSpPr/>
              <p:nvPr/>
            </p:nvSpPr>
            <p:spPr>
              <a:xfrm>
                <a:off x="777716" y="1406849"/>
                <a:ext cx="231297" cy="285786"/>
              </a:xfrm>
              <a:custGeom>
                <a:avLst/>
                <a:gdLst/>
                <a:ahLst/>
                <a:cxnLst/>
                <a:rect l="l" t="t" r="r" b="b"/>
                <a:pathLst>
                  <a:path w="89273" h="110304" extrusionOk="0">
                    <a:moveTo>
                      <a:pt x="5701" y="12194"/>
                    </a:moveTo>
                    <a:lnTo>
                      <a:pt x="5701" y="12194"/>
                    </a:lnTo>
                    <a:lnTo>
                      <a:pt x="37669" y="11562"/>
                    </a:lnTo>
                    <a:lnTo>
                      <a:pt x="11364" y="58256"/>
                    </a:lnTo>
                    <a:cubicBezTo>
                      <a:pt x="1919" y="75123"/>
                      <a:pt x="7965" y="96436"/>
                      <a:pt x="24869" y="105860"/>
                    </a:cubicBezTo>
                    <a:cubicBezTo>
                      <a:pt x="30069" y="108759"/>
                      <a:pt x="35923" y="110289"/>
                      <a:pt x="41879" y="110304"/>
                    </a:cubicBezTo>
                    <a:cubicBezTo>
                      <a:pt x="42774" y="110304"/>
                      <a:pt x="43668" y="110304"/>
                      <a:pt x="44562" y="110304"/>
                    </a:cubicBezTo>
                    <a:lnTo>
                      <a:pt x="89273" y="106921"/>
                    </a:lnTo>
                    <a:lnTo>
                      <a:pt x="88416" y="95768"/>
                    </a:lnTo>
                    <a:lnTo>
                      <a:pt x="43705" y="99151"/>
                    </a:lnTo>
                    <a:cubicBezTo>
                      <a:pt x="30530" y="100125"/>
                      <a:pt x="19058" y="90259"/>
                      <a:pt x="18082" y="77113"/>
                    </a:cubicBezTo>
                    <a:cubicBezTo>
                      <a:pt x="17734" y="72427"/>
                      <a:pt x="18780" y="67743"/>
                      <a:pt x="21089" y="63647"/>
                    </a:cubicBezTo>
                    <a:lnTo>
                      <a:pt x="46909" y="17994"/>
                    </a:lnTo>
                    <a:lnTo>
                      <a:pt x="63751" y="44018"/>
                    </a:lnTo>
                    <a:cubicBezTo>
                      <a:pt x="64786" y="45603"/>
                      <a:pt x="66549" y="46566"/>
                      <a:pt x="68445" y="46583"/>
                    </a:cubicBezTo>
                    <a:cubicBezTo>
                      <a:pt x="71532" y="46578"/>
                      <a:pt x="74030" y="44077"/>
                      <a:pt x="74025" y="40997"/>
                    </a:cubicBezTo>
                    <a:cubicBezTo>
                      <a:pt x="74023" y="39933"/>
                      <a:pt x="73716" y="38891"/>
                      <a:pt x="73140" y="37995"/>
                    </a:cubicBezTo>
                    <a:lnTo>
                      <a:pt x="50337" y="2565"/>
                    </a:lnTo>
                    <a:cubicBezTo>
                      <a:pt x="49275" y="952"/>
                      <a:pt x="47465" y="-14"/>
                      <a:pt x="45531" y="0"/>
                    </a:cubicBezTo>
                    <a:lnTo>
                      <a:pt x="5589" y="818"/>
                    </a:lnTo>
                    <a:cubicBezTo>
                      <a:pt x="2502" y="818"/>
                      <a:pt x="0" y="3315"/>
                      <a:pt x="0" y="6395"/>
                    </a:cubicBezTo>
                    <a:cubicBezTo>
                      <a:pt x="0" y="9474"/>
                      <a:pt x="2502" y="11971"/>
                      <a:pt x="5589" y="11971"/>
                    </a:cubicBezTo>
                    <a:close/>
                  </a:path>
                </a:pathLst>
              </a:custGeom>
              <a:solidFill>
                <a:srgbClr val="72504F"/>
              </a:solidFill>
              <a:ln w="9525" cap="flat" cmpd="sng">
                <a:solidFill>
                  <a:srgbClr val="72504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pic>
        <p:nvPicPr>
          <p:cNvPr id="20" name="Google Shape;225;p8">
            <a:extLst>
              <a:ext uri="{FF2B5EF4-FFF2-40B4-BE49-F238E27FC236}">
                <a16:creationId xmlns:a16="http://schemas.microsoft.com/office/drawing/2014/main" id="{D1F69876-FF9C-8AFD-F7A2-F74DD74F3F4C}"/>
              </a:ext>
            </a:extLst>
          </p:cNvPr>
          <p:cNvPicPr preferRelativeResize="0"/>
          <p:nvPr userDrawn="1"/>
        </p:nvPicPr>
        <p:blipFill rotWithShape="1">
          <a:blip r:embed="rId7">
            <a:alphaModFix/>
          </a:blip>
          <a:srcRect l="-5323" t="14840" b="-14158"/>
          <a:stretch/>
        </p:blipFill>
        <p:spPr>
          <a:xfrm flipH="1">
            <a:off x="2222820" y="1104809"/>
            <a:ext cx="422600" cy="398502"/>
          </a:xfrm>
          <a:prstGeom prst="rect">
            <a:avLst/>
          </a:prstGeom>
          <a:noFill/>
          <a:ln>
            <a:noFill/>
          </a:ln>
        </p:spPr>
      </p:pic>
      <p:pic>
        <p:nvPicPr>
          <p:cNvPr id="21" name="Google Shape;226;p8">
            <a:extLst>
              <a:ext uri="{FF2B5EF4-FFF2-40B4-BE49-F238E27FC236}">
                <a16:creationId xmlns:a16="http://schemas.microsoft.com/office/drawing/2014/main" id="{78D6B3BF-701F-A02C-F45B-6D61B0CEEAE7}"/>
              </a:ext>
            </a:extLst>
          </p:cNvPr>
          <p:cNvPicPr preferRelativeResize="0"/>
          <p:nvPr userDrawn="1"/>
        </p:nvPicPr>
        <p:blipFill rotWithShape="1">
          <a:blip r:embed="rId8">
            <a:alphaModFix/>
          </a:blip>
          <a:srcRect/>
          <a:stretch/>
        </p:blipFill>
        <p:spPr>
          <a:xfrm>
            <a:off x="3775651" y="540878"/>
            <a:ext cx="334916" cy="375864"/>
          </a:xfrm>
          <a:prstGeom prst="rect">
            <a:avLst/>
          </a:prstGeom>
          <a:noFill/>
          <a:ln>
            <a:noFill/>
          </a:ln>
        </p:spPr>
      </p:pic>
      <p:sp>
        <p:nvSpPr>
          <p:cNvPr id="22" name="Google Shape;227;p8">
            <a:extLst>
              <a:ext uri="{FF2B5EF4-FFF2-40B4-BE49-F238E27FC236}">
                <a16:creationId xmlns:a16="http://schemas.microsoft.com/office/drawing/2014/main" id="{164CB589-B666-3214-A85D-1253937783F0}"/>
              </a:ext>
            </a:extLst>
          </p:cNvPr>
          <p:cNvSpPr txBox="1"/>
          <p:nvPr userDrawn="1"/>
        </p:nvSpPr>
        <p:spPr>
          <a:xfrm>
            <a:off x="2674093" y="1796461"/>
            <a:ext cx="1236685" cy="685303"/>
          </a:xfrm>
          <a:prstGeom prst="rect">
            <a:avLst/>
          </a:prstGeom>
          <a:noFill/>
          <a:ln>
            <a:noFill/>
          </a:ln>
        </p:spPr>
        <p:txBody>
          <a:bodyPr spcFirstLastPara="1" wrap="square" lIns="91425" tIns="91425" rIns="91425" bIns="91425" anchor="t" anchorCtr="0">
            <a:noAutofit/>
          </a:bodyPr>
          <a:lstStyle/>
          <a:p>
            <a:pPr marL="0" marR="0" lvl="0" indent="0" algn="ctr" rtl="1">
              <a:lnSpc>
                <a:spcPct val="100000"/>
              </a:lnSpc>
              <a:spcBef>
                <a:spcPts val="0"/>
              </a:spcBef>
              <a:spcAft>
                <a:spcPts val="0"/>
              </a:spcAft>
              <a:buClr>
                <a:schemeClr val="dk1"/>
              </a:buClr>
              <a:buSzPts val="1100"/>
              <a:buFont typeface="Arial"/>
              <a:buNone/>
            </a:pPr>
            <a:r>
              <a:rPr lang="iw" sz="2000" b="1" i="0" u="none" strike="noStrike" cap="none" dirty="0">
                <a:solidFill>
                  <a:srgbClr val="435369"/>
                </a:solidFill>
                <a:latin typeface="Calibri"/>
                <a:ea typeface="Calibri"/>
                <a:cs typeface="Calibri"/>
                <a:sym typeface="Calibri"/>
              </a:rPr>
              <a:t>כלכלה </a:t>
            </a:r>
            <a:br>
              <a:rPr lang="iw" sz="2000" b="1" i="0" u="none" strike="noStrike" cap="none" dirty="0">
                <a:solidFill>
                  <a:srgbClr val="435369"/>
                </a:solidFill>
                <a:latin typeface="Calibri"/>
                <a:ea typeface="Calibri"/>
                <a:cs typeface="Calibri"/>
                <a:sym typeface="Calibri"/>
              </a:rPr>
            </a:br>
            <a:r>
              <a:rPr lang="iw" sz="2000" b="1" i="0" u="none" strike="noStrike" cap="none" dirty="0">
                <a:solidFill>
                  <a:srgbClr val="435369"/>
                </a:solidFill>
                <a:latin typeface="Calibri"/>
                <a:ea typeface="Calibri"/>
                <a:cs typeface="Calibri"/>
                <a:sym typeface="Calibri"/>
              </a:rPr>
              <a:t>מעגלית  </a:t>
            </a:r>
            <a:endParaRPr sz="20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rgbClr val="000000"/>
              </a:solidFill>
              <a:latin typeface="Arial"/>
              <a:ea typeface="Arial"/>
              <a:cs typeface="Arial"/>
              <a:sym typeface="Arial"/>
            </a:endParaRPr>
          </a:p>
        </p:txBody>
      </p:sp>
      <p:sp>
        <p:nvSpPr>
          <p:cNvPr id="23" name="Google Shape;228;p8">
            <a:extLst>
              <a:ext uri="{FF2B5EF4-FFF2-40B4-BE49-F238E27FC236}">
                <a16:creationId xmlns:a16="http://schemas.microsoft.com/office/drawing/2014/main" id="{35716CEA-A4F7-D47D-1B8D-CDC596AE43CD}"/>
              </a:ext>
            </a:extLst>
          </p:cNvPr>
          <p:cNvSpPr/>
          <p:nvPr userDrawn="1"/>
        </p:nvSpPr>
        <p:spPr>
          <a:xfrm>
            <a:off x="1079393" y="3199907"/>
            <a:ext cx="1429343" cy="287386"/>
          </a:xfrm>
          <a:prstGeom prst="rect">
            <a:avLst/>
          </a:prstGeom>
          <a:noFill/>
          <a:ln>
            <a:noFill/>
          </a:ln>
        </p:spPr>
        <p:txBody>
          <a:bodyPr spcFirstLastPara="1" wrap="square" lIns="91425" tIns="45700" rIns="91425" bIns="45700" anchor="t" anchorCtr="0">
            <a:spAutoFit/>
          </a:bodyPr>
          <a:lstStyle/>
          <a:p>
            <a:pPr marL="0" marR="0" lvl="0" indent="0" algn="r" rtl="0">
              <a:lnSpc>
                <a:spcPct val="115384"/>
              </a:lnSpc>
              <a:spcBef>
                <a:spcPts val="0"/>
              </a:spcBef>
              <a:spcAft>
                <a:spcPts val="0"/>
              </a:spcAft>
              <a:buNone/>
            </a:pPr>
            <a:r>
              <a:rPr lang="iw" sz="1300" b="1" i="0" u="none" strike="noStrike" cap="none">
                <a:solidFill>
                  <a:srgbClr val="435369"/>
                </a:solidFill>
                <a:latin typeface="Calibri"/>
                <a:ea typeface="Calibri"/>
                <a:cs typeface="Calibri"/>
                <a:sym typeface="Calibri"/>
              </a:rPr>
              <a:t>צריכה ושימוש</a:t>
            </a:r>
            <a:endParaRPr/>
          </a:p>
        </p:txBody>
      </p:sp>
      <p:grpSp>
        <p:nvGrpSpPr>
          <p:cNvPr id="24" name="Google Shape;229;p8">
            <a:extLst>
              <a:ext uri="{FF2B5EF4-FFF2-40B4-BE49-F238E27FC236}">
                <a16:creationId xmlns:a16="http://schemas.microsoft.com/office/drawing/2014/main" id="{95A4AE47-07B6-0957-0EB5-688A97DE6656}"/>
              </a:ext>
            </a:extLst>
          </p:cNvPr>
          <p:cNvGrpSpPr/>
          <p:nvPr userDrawn="1"/>
        </p:nvGrpSpPr>
        <p:grpSpPr>
          <a:xfrm>
            <a:off x="2111611" y="2418323"/>
            <a:ext cx="601834" cy="773141"/>
            <a:chOff x="3441113" y="881348"/>
            <a:chExt cx="1172807" cy="1506633"/>
          </a:xfrm>
        </p:grpSpPr>
        <p:pic>
          <p:nvPicPr>
            <p:cNvPr id="25" name="Google Shape;230;p8">
              <a:extLst>
                <a:ext uri="{FF2B5EF4-FFF2-40B4-BE49-F238E27FC236}">
                  <a16:creationId xmlns:a16="http://schemas.microsoft.com/office/drawing/2014/main" id="{257D7384-6D92-6FB3-C693-8FFFFF356434}"/>
                </a:ext>
              </a:extLst>
            </p:cNvPr>
            <p:cNvPicPr preferRelativeResize="0"/>
            <p:nvPr/>
          </p:nvPicPr>
          <p:blipFill rotWithShape="1">
            <a:blip r:embed="rId9">
              <a:alphaModFix/>
            </a:blip>
            <a:srcRect/>
            <a:stretch/>
          </p:blipFill>
          <p:spPr>
            <a:xfrm flipH="1">
              <a:off x="3499793" y="1339390"/>
              <a:ext cx="1114127" cy="1048591"/>
            </a:xfrm>
            <a:prstGeom prst="rect">
              <a:avLst/>
            </a:prstGeom>
            <a:noFill/>
            <a:ln>
              <a:noFill/>
            </a:ln>
          </p:spPr>
        </p:pic>
        <p:pic>
          <p:nvPicPr>
            <p:cNvPr id="26" name="Google Shape;231;p8">
              <a:extLst>
                <a:ext uri="{FF2B5EF4-FFF2-40B4-BE49-F238E27FC236}">
                  <a16:creationId xmlns:a16="http://schemas.microsoft.com/office/drawing/2014/main" id="{1E4C85C8-0BDB-D973-B98B-76ECEA9E11A5}"/>
                </a:ext>
              </a:extLst>
            </p:cNvPr>
            <p:cNvPicPr preferRelativeResize="0"/>
            <p:nvPr/>
          </p:nvPicPr>
          <p:blipFill rotWithShape="1">
            <a:blip r:embed="rId10">
              <a:alphaModFix/>
            </a:blip>
            <a:srcRect/>
            <a:stretch/>
          </p:blipFill>
          <p:spPr>
            <a:xfrm>
              <a:off x="3816222" y="881348"/>
              <a:ext cx="666583" cy="604443"/>
            </a:xfrm>
            <a:prstGeom prst="rect">
              <a:avLst/>
            </a:prstGeom>
            <a:noFill/>
            <a:ln>
              <a:noFill/>
            </a:ln>
          </p:spPr>
        </p:pic>
        <p:pic>
          <p:nvPicPr>
            <p:cNvPr id="27" name="Google Shape;232;p8">
              <a:extLst>
                <a:ext uri="{FF2B5EF4-FFF2-40B4-BE49-F238E27FC236}">
                  <a16:creationId xmlns:a16="http://schemas.microsoft.com/office/drawing/2014/main" id="{216BE72B-7429-7EA8-6027-538E0F66A1FE}"/>
                </a:ext>
              </a:extLst>
            </p:cNvPr>
            <p:cNvPicPr preferRelativeResize="0"/>
            <p:nvPr/>
          </p:nvPicPr>
          <p:blipFill rotWithShape="1">
            <a:blip r:embed="rId11">
              <a:alphaModFix/>
            </a:blip>
            <a:srcRect/>
            <a:stretch/>
          </p:blipFill>
          <p:spPr>
            <a:xfrm rot="1775696" flipH="1">
              <a:off x="3669030" y="1539975"/>
              <a:ext cx="195178" cy="454486"/>
            </a:xfrm>
            <a:prstGeom prst="rect">
              <a:avLst/>
            </a:prstGeom>
            <a:noFill/>
            <a:ln>
              <a:noFill/>
            </a:ln>
          </p:spPr>
        </p:pic>
        <p:pic>
          <p:nvPicPr>
            <p:cNvPr id="28" name="Google Shape;233;p8">
              <a:extLst>
                <a:ext uri="{FF2B5EF4-FFF2-40B4-BE49-F238E27FC236}">
                  <a16:creationId xmlns:a16="http://schemas.microsoft.com/office/drawing/2014/main" id="{8ED60F91-7F55-2A94-7390-1ACB686E5B89}"/>
                </a:ext>
              </a:extLst>
            </p:cNvPr>
            <p:cNvPicPr preferRelativeResize="0"/>
            <p:nvPr/>
          </p:nvPicPr>
          <p:blipFill rotWithShape="1">
            <a:blip r:embed="rId12">
              <a:alphaModFix/>
            </a:blip>
            <a:srcRect/>
            <a:stretch/>
          </p:blipFill>
          <p:spPr>
            <a:xfrm>
              <a:off x="3893480" y="1547318"/>
              <a:ext cx="512069" cy="446895"/>
            </a:xfrm>
            <a:prstGeom prst="rect">
              <a:avLst/>
            </a:prstGeom>
            <a:noFill/>
            <a:ln>
              <a:noFill/>
            </a:ln>
          </p:spPr>
        </p:pic>
        <p:pic>
          <p:nvPicPr>
            <p:cNvPr id="29" name="Google Shape;234;p8">
              <a:extLst>
                <a:ext uri="{FF2B5EF4-FFF2-40B4-BE49-F238E27FC236}">
                  <a16:creationId xmlns:a16="http://schemas.microsoft.com/office/drawing/2014/main" id="{953657C0-EED6-E972-0538-033D527E0766}"/>
                </a:ext>
              </a:extLst>
            </p:cNvPr>
            <p:cNvPicPr preferRelativeResize="0"/>
            <p:nvPr/>
          </p:nvPicPr>
          <p:blipFill rotWithShape="1">
            <a:blip r:embed="rId13">
              <a:alphaModFix/>
            </a:blip>
            <a:srcRect/>
            <a:stretch/>
          </p:blipFill>
          <p:spPr>
            <a:xfrm>
              <a:off x="3441113" y="1086894"/>
              <a:ext cx="376386" cy="385419"/>
            </a:xfrm>
            <a:prstGeom prst="rect">
              <a:avLst/>
            </a:prstGeom>
            <a:noFill/>
            <a:ln>
              <a:noFill/>
            </a:ln>
          </p:spPr>
        </p:pic>
      </p:grpSp>
      <p:pic>
        <p:nvPicPr>
          <p:cNvPr id="30" name="Google Shape;235;p8">
            <a:extLst>
              <a:ext uri="{FF2B5EF4-FFF2-40B4-BE49-F238E27FC236}">
                <a16:creationId xmlns:a16="http://schemas.microsoft.com/office/drawing/2014/main" id="{CF2914DB-BED1-6BC7-D46C-CC0442FE2CCE}"/>
              </a:ext>
            </a:extLst>
          </p:cNvPr>
          <p:cNvPicPr preferRelativeResize="0"/>
          <p:nvPr userDrawn="1"/>
        </p:nvPicPr>
        <p:blipFill rotWithShape="1">
          <a:blip r:embed="rId14">
            <a:alphaModFix/>
          </a:blip>
          <a:srcRect/>
          <a:stretch/>
        </p:blipFill>
        <p:spPr>
          <a:xfrm>
            <a:off x="1538684" y="2608481"/>
            <a:ext cx="416003" cy="580350"/>
          </a:xfrm>
          <a:prstGeom prst="rect">
            <a:avLst/>
          </a:prstGeom>
          <a:noFill/>
          <a:ln>
            <a:noFill/>
          </a:ln>
        </p:spPr>
      </p:pic>
      <p:sp>
        <p:nvSpPr>
          <p:cNvPr id="31" name="Google Shape;236;p8">
            <a:extLst>
              <a:ext uri="{FF2B5EF4-FFF2-40B4-BE49-F238E27FC236}">
                <a16:creationId xmlns:a16="http://schemas.microsoft.com/office/drawing/2014/main" id="{6AB555A2-7693-5225-1152-18F6993F2DE8}"/>
              </a:ext>
            </a:extLst>
          </p:cNvPr>
          <p:cNvSpPr/>
          <p:nvPr userDrawn="1"/>
        </p:nvSpPr>
        <p:spPr>
          <a:xfrm>
            <a:off x="4539825" y="2720879"/>
            <a:ext cx="1111202" cy="451406"/>
          </a:xfrm>
          <a:prstGeom prst="rect">
            <a:avLst/>
          </a:prstGeom>
          <a:noFill/>
          <a:ln>
            <a:noFill/>
          </a:ln>
        </p:spPr>
        <p:txBody>
          <a:bodyPr spcFirstLastPara="1" wrap="square" lIns="91425" tIns="45700" rIns="91425" bIns="45700" anchor="t" anchorCtr="0">
            <a:spAutoFit/>
          </a:bodyPr>
          <a:lstStyle/>
          <a:p>
            <a:pPr marL="0" marR="0" lvl="0" indent="0" algn="ctr" rtl="0">
              <a:lnSpc>
                <a:spcPct val="107692"/>
              </a:lnSpc>
              <a:spcBef>
                <a:spcPts val="0"/>
              </a:spcBef>
              <a:spcAft>
                <a:spcPts val="0"/>
              </a:spcAft>
              <a:buNone/>
            </a:pPr>
            <a:r>
              <a:rPr lang="iw" sz="1300" b="1" i="0" u="none" strike="noStrike" cap="none">
                <a:solidFill>
                  <a:srgbClr val="435369"/>
                </a:solidFill>
                <a:latin typeface="Calibri"/>
                <a:ea typeface="Calibri"/>
                <a:cs typeface="Calibri"/>
                <a:sym typeface="Calibri"/>
              </a:rPr>
              <a:t>השבת חומרים </a:t>
            </a:r>
            <a:br>
              <a:rPr lang="iw" sz="1300" b="1" i="0" u="none" strike="noStrike" cap="none">
                <a:solidFill>
                  <a:srgbClr val="435369"/>
                </a:solidFill>
                <a:latin typeface="Calibri"/>
                <a:ea typeface="Calibri"/>
                <a:cs typeface="Calibri"/>
                <a:sym typeface="Calibri"/>
              </a:rPr>
            </a:br>
            <a:r>
              <a:rPr lang="iw" sz="1300" b="1" i="0" u="none" strike="noStrike" cap="none">
                <a:solidFill>
                  <a:srgbClr val="435369"/>
                </a:solidFill>
                <a:latin typeface="Calibri"/>
                <a:ea typeface="Calibri"/>
                <a:cs typeface="Calibri"/>
                <a:sym typeface="Calibri"/>
              </a:rPr>
              <a:t>וניהול פסולת</a:t>
            </a:r>
            <a:endParaRPr/>
          </a:p>
        </p:txBody>
      </p:sp>
      <p:cxnSp>
        <p:nvCxnSpPr>
          <p:cNvPr id="32" name="Google Shape;237;p8">
            <a:extLst>
              <a:ext uri="{FF2B5EF4-FFF2-40B4-BE49-F238E27FC236}">
                <a16:creationId xmlns:a16="http://schemas.microsoft.com/office/drawing/2014/main" id="{E9E80500-1692-1FD9-A0BF-BA0F5F7A3BFE}"/>
              </a:ext>
            </a:extLst>
          </p:cNvPr>
          <p:cNvCxnSpPr/>
          <p:nvPr userDrawn="1"/>
        </p:nvCxnSpPr>
        <p:spPr>
          <a:xfrm flipH="1">
            <a:off x="1321417" y="3180018"/>
            <a:ext cx="1665697" cy="19889"/>
          </a:xfrm>
          <a:prstGeom prst="straightConnector1">
            <a:avLst/>
          </a:prstGeom>
          <a:noFill/>
          <a:ln w="12700" cap="flat" cmpd="sng">
            <a:solidFill>
              <a:srgbClr val="435369"/>
            </a:solidFill>
            <a:prstDash val="dot"/>
            <a:round/>
            <a:headEnd type="oval" w="med" len="med"/>
            <a:tailEnd type="oval" w="med" len="med"/>
          </a:ln>
        </p:spPr>
      </p:cxnSp>
      <p:cxnSp>
        <p:nvCxnSpPr>
          <p:cNvPr id="33" name="Google Shape;238;p8">
            <a:extLst>
              <a:ext uri="{FF2B5EF4-FFF2-40B4-BE49-F238E27FC236}">
                <a16:creationId xmlns:a16="http://schemas.microsoft.com/office/drawing/2014/main" id="{E0D2513D-52C9-72E9-5DA2-6DAEB94D08D5}"/>
              </a:ext>
            </a:extLst>
          </p:cNvPr>
          <p:cNvCxnSpPr/>
          <p:nvPr userDrawn="1"/>
        </p:nvCxnSpPr>
        <p:spPr>
          <a:xfrm rot="10800000">
            <a:off x="4170454" y="2708162"/>
            <a:ext cx="1597310" cy="0"/>
          </a:xfrm>
          <a:prstGeom prst="straightConnector1">
            <a:avLst/>
          </a:prstGeom>
          <a:noFill/>
          <a:ln w="12700" cap="flat" cmpd="sng">
            <a:solidFill>
              <a:srgbClr val="435369"/>
            </a:solidFill>
            <a:prstDash val="dot"/>
            <a:round/>
            <a:headEnd type="oval" w="med" len="med"/>
            <a:tailEnd type="oval" w="med" len="med"/>
          </a:ln>
        </p:spPr>
      </p:cxnSp>
      <p:pic>
        <p:nvPicPr>
          <p:cNvPr id="34" name="Google Shape;239;p8">
            <a:extLst>
              <a:ext uri="{FF2B5EF4-FFF2-40B4-BE49-F238E27FC236}">
                <a16:creationId xmlns:a16="http://schemas.microsoft.com/office/drawing/2014/main" id="{5EB58730-67D7-F36A-B143-F3807CCA3476}"/>
              </a:ext>
            </a:extLst>
          </p:cNvPr>
          <p:cNvPicPr preferRelativeResize="0"/>
          <p:nvPr userDrawn="1"/>
        </p:nvPicPr>
        <p:blipFill rotWithShape="1">
          <a:blip r:embed="rId15">
            <a:alphaModFix/>
          </a:blip>
          <a:srcRect/>
          <a:stretch/>
        </p:blipFill>
        <p:spPr>
          <a:xfrm>
            <a:off x="4787658" y="2296428"/>
            <a:ext cx="568085" cy="418729"/>
          </a:xfrm>
          <a:prstGeom prst="rect">
            <a:avLst/>
          </a:prstGeom>
          <a:noFill/>
          <a:ln>
            <a:noFill/>
          </a:ln>
        </p:spPr>
      </p:pic>
      <p:grpSp>
        <p:nvGrpSpPr>
          <p:cNvPr id="35" name="Google Shape;240;p8">
            <a:extLst>
              <a:ext uri="{FF2B5EF4-FFF2-40B4-BE49-F238E27FC236}">
                <a16:creationId xmlns:a16="http://schemas.microsoft.com/office/drawing/2014/main" id="{D878C146-249A-DF78-0670-5FC2B75D11D5}"/>
              </a:ext>
            </a:extLst>
          </p:cNvPr>
          <p:cNvGrpSpPr/>
          <p:nvPr userDrawn="1"/>
        </p:nvGrpSpPr>
        <p:grpSpPr>
          <a:xfrm>
            <a:off x="5400066" y="2310688"/>
            <a:ext cx="186302" cy="195104"/>
            <a:chOff x="1040297" y="900767"/>
            <a:chExt cx="225425" cy="236075"/>
          </a:xfrm>
        </p:grpSpPr>
        <p:sp>
          <p:nvSpPr>
            <p:cNvPr id="36" name="Google Shape;241;p8">
              <a:extLst>
                <a:ext uri="{FF2B5EF4-FFF2-40B4-BE49-F238E27FC236}">
                  <a16:creationId xmlns:a16="http://schemas.microsoft.com/office/drawing/2014/main" id="{A3A39237-2673-D329-7264-1A81F59C4EA7}"/>
                </a:ext>
              </a:extLst>
            </p:cNvPr>
            <p:cNvSpPr/>
            <p:nvPr/>
          </p:nvSpPr>
          <p:spPr>
            <a:xfrm>
              <a:off x="1099521" y="900767"/>
              <a:ext cx="143234" cy="87775"/>
            </a:xfrm>
            <a:custGeom>
              <a:avLst/>
              <a:gdLst/>
              <a:ahLst/>
              <a:cxnLst/>
              <a:rect l="l" t="t" r="r" b="b"/>
              <a:pathLst>
                <a:path w="143234" h="87775" extrusionOk="0">
                  <a:moveTo>
                    <a:pt x="32064" y="26016"/>
                  </a:moveTo>
                  <a:cubicBezTo>
                    <a:pt x="38406" y="13430"/>
                    <a:pt x="53773" y="8356"/>
                    <a:pt x="66387" y="14684"/>
                  </a:cubicBezTo>
                  <a:cubicBezTo>
                    <a:pt x="70922" y="16959"/>
                    <a:pt x="74676" y="20530"/>
                    <a:pt x="77170" y="24942"/>
                  </a:cubicBezTo>
                  <a:lnTo>
                    <a:pt x="105446" y="74842"/>
                  </a:lnTo>
                  <a:lnTo>
                    <a:pt x="70470" y="75837"/>
                  </a:lnTo>
                  <a:cubicBezTo>
                    <a:pt x="67211" y="75900"/>
                    <a:pt x="64620" y="78588"/>
                    <a:pt x="64684" y="81840"/>
                  </a:cubicBezTo>
                  <a:cubicBezTo>
                    <a:pt x="64685" y="81882"/>
                    <a:pt x="64686" y="81924"/>
                    <a:pt x="64687" y="81965"/>
                  </a:cubicBezTo>
                  <a:cubicBezTo>
                    <a:pt x="64773" y="85184"/>
                    <a:pt x="67402" y="87755"/>
                    <a:pt x="70630" y="87775"/>
                  </a:cubicBezTo>
                  <a:lnTo>
                    <a:pt x="70829" y="87775"/>
                  </a:lnTo>
                  <a:lnTo>
                    <a:pt x="115975" y="86502"/>
                  </a:lnTo>
                  <a:cubicBezTo>
                    <a:pt x="118042" y="86434"/>
                    <a:pt x="119927" y="85305"/>
                    <a:pt x="120960" y="83517"/>
                  </a:cubicBezTo>
                  <a:lnTo>
                    <a:pt x="142296" y="46430"/>
                  </a:lnTo>
                  <a:cubicBezTo>
                    <a:pt x="144072" y="43650"/>
                    <a:pt x="143253" y="39960"/>
                    <a:pt x="140467" y="38188"/>
                  </a:cubicBezTo>
                  <a:cubicBezTo>
                    <a:pt x="137681" y="36416"/>
                    <a:pt x="133983" y="37234"/>
                    <a:pt x="132207" y="40014"/>
                  </a:cubicBezTo>
                  <a:cubicBezTo>
                    <a:pt x="132106" y="40172"/>
                    <a:pt x="132012" y="40334"/>
                    <a:pt x="131927" y="40501"/>
                  </a:cubicBezTo>
                  <a:lnTo>
                    <a:pt x="115695" y="68714"/>
                  </a:lnTo>
                  <a:lnTo>
                    <a:pt x="87779" y="19092"/>
                  </a:lnTo>
                  <a:cubicBezTo>
                    <a:pt x="77616" y="1068"/>
                    <a:pt x="54734" y="-5323"/>
                    <a:pt x="36670" y="4817"/>
                  </a:cubicBezTo>
                  <a:cubicBezTo>
                    <a:pt x="30159" y="8472"/>
                    <a:pt x="24889" y="13983"/>
                    <a:pt x="21536" y="20644"/>
                  </a:cubicBezTo>
                  <a:lnTo>
                    <a:pt x="0" y="63302"/>
                  </a:lnTo>
                  <a:lnTo>
                    <a:pt x="10688" y="68674"/>
                  </a:lnTo>
                  <a:close/>
                </a:path>
              </a:pathLst>
            </a:custGeom>
            <a:solidFill>
              <a:srgbClr val="7250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 name="Google Shape;242;p8">
              <a:extLst>
                <a:ext uri="{FF2B5EF4-FFF2-40B4-BE49-F238E27FC236}">
                  <a16:creationId xmlns:a16="http://schemas.microsoft.com/office/drawing/2014/main" id="{AD309BF8-B95D-8299-60DE-2F00B78553FC}"/>
                </a:ext>
              </a:extLst>
            </p:cNvPr>
            <p:cNvSpPr/>
            <p:nvPr/>
          </p:nvSpPr>
          <p:spPr>
            <a:xfrm>
              <a:off x="1153995" y="1000321"/>
              <a:ext cx="111727" cy="136521"/>
            </a:xfrm>
            <a:custGeom>
              <a:avLst/>
              <a:gdLst/>
              <a:ahLst/>
              <a:cxnLst/>
              <a:rect l="l" t="t" r="r" b="b"/>
              <a:pathLst>
                <a:path w="111727" h="136521" extrusionOk="0">
                  <a:moveTo>
                    <a:pt x="68759" y="6566"/>
                  </a:moveTo>
                  <a:lnTo>
                    <a:pt x="95440" y="46359"/>
                  </a:lnTo>
                  <a:cubicBezTo>
                    <a:pt x="103325" y="58071"/>
                    <a:pt x="100202" y="73944"/>
                    <a:pt x="88463" y="81812"/>
                  </a:cubicBezTo>
                  <a:cubicBezTo>
                    <a:pt x="84230" y="84649"/>
                    <a:pt x="79243" y="86161"/>
                    <a:pt x="74143" y="86152"/>
                  </a:cubicBezTo>
                  <a:lnTo>
                    <a:pt x="74143" y="86152"/>
                  </a:lnTo>
                  <a:lnTo>
                    <a:pt x="16834" y="86152"/>
                  </a:lnTo>
                  <a:lnTo>
                    <a:pt x="32467" y="56705"/>
                  </a:lnTo>
                  <a:cubicBezTo>
                    <a:pt x="34138" y="53861"/>
                    <a:pt x="33181" y="50204"/>
                    <a:pt x="30331" y="48537"/>
                  </a:cubicBezTo>
                  <a:cubicBezTo>
                    <a:pt x="27481" y="46870"/>
                    <a:pt x="23816" y="47825"/>
                    <a:pt x="22145" y="50669"/>
                  </a:cubicBezTo>
                  <a:cubicBezTo>
                    <a:pt x="22056" y="50820"/>
                    <a:pt x="21974" y="50975"/>
                    <a:pt x="21899" y="51134"/>
                  </a:cubicBezTo>
                  <a:lnTo>
                    <a:pt x="762" y="90927"/>
                  </a:lnTo>
                  <a:cubicBezTo>
                    <a:pt x="-254" y="92746"/>
                    <a:pt x="-254" y="94959"/>
                    <a:pt x="762" y="96777"/>
                  </a:cubicBezTo>
                  <a:lnTo>
                    <a:pt x="22537" y="133506"/>
                  </a:lnTo>
                  <a:cubicBezTo>
                    <a:pt x="24173" y="136371"/>
                    <a:pt x="27825" y="137370"/>
                    <a:pt x="30696" y="135739"/>
                  </a:cubicBezTo>
                  <a:cubicBezTo>
                    <a:pt x="33567" y="134103"/>
                    <a:pt x="34568" y="130458"/>
                    <a:pt x="32932" y="127597"/>
                  </a:cubicBezTo>
                  <a:cubicBezTo>
                    <a:pt x="32897" y="127537"/>
                    <a:pt x="32862" y="127477"/>
                    <a:pt x="32826" y="127418"/>
                  </a:cubicBezTo>
                  <a:lnTo>
                    <a:pt x="15677" y="98090"/>
                  </a:lnTo>
                  <a:lnTo>
                    <a:pt x="74143" y="98090"/>
                  </a:lnTo>
                  <a:lnTo>
                    <a:pt x="74143" y="98090"/>
                  </a:lnTo>
                  <a:cubicBezTo>
                    <a:pt x="94869" y="98121"/>
                    <a:pt x="111696" y="81381"/>
                    <a:pt x="111727" y="60701"/>
                  </a:cubicBezTo>
                  <a:cubicBezTo>
                    <a:pt x="111738" y="53256"/>
                    <a:pt x="109525" y="45977"/>
                    <a:pt x="105370" y="39793"/>
                  </a:cubicBezTo>
                  <a:lnTo>
                    <a:pt x="78769" y="0"/>
                  </a:lnTo>
                  <a:close/>
                </a:path>
              </a:pathLst>
            </a:custGeom>
            <a:solidFill>
              <a:srgbClr val="72504F"/>
            </a:solid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 name="Google Shape;243;p8">
              <a:extLst>
                <a:ext uri="{FF2B5EF4-FFF2-40B4-BE49-F238E27FC236}">
                  <a16:creationId xmlns:a16="http://schemas.microsoft.com/office/drawing/2014/main" id="{46703877-A725-4CC7-848E-164CC21D1FED}"/>
                </a:ext>
              </a:extLst>
            </p:cNvPr>
            <p:cNvSpPr/>
            <p:nvPr/>
          </p:nvSpPr>
          <p:spPr>
            <a:xfrm>
              <a:off x="1040297" y="984841"/>
              <a:ext cx="95555" cy="118066"/>
            </a:xfrm>
            <a:custGeom>
              <a:avLst/>
              <a:gdLst/>
              <a:ahLst/>
              <a:cxnLst/>
              <a:rect l="l" t="t" r="r" b="b"/>
              <a:pathLst>
                <a:path w="95555" h="118066" extrusionOk="0">
                  <a:moveTo>
                    <a:pt x="6102" y="13052"/>
                  </a:moveTo>
                  <a:lnTo>
                    <a:pt x="6102" y="13052"/>
                  </a:lnTo>
                  <a:lnTo>
                    <a:pt x="40320" y="12376"/>
                  </a:lnTo>
                  <a:lnTo>
                    <a:pt x="12164" y="62356"/>
                  </a:lnTo>
                  <a:cubicBezTo>
                    <a:pt x="2054" y="80409"/>
                    <a:pt x="8526" y="103222"/>
                    <a:pt x="26619" y="113310"/>
                  </a:cubicBezTo>
                  <a:cubicBezTo>
                    <a:pt x="32185" y="116413"/>
                    <a:pt x="38451" y="118051"/>
                    <a:pt x="44826" y="118067"/>
                  </a:cubicBezTo>
                  <a:cubicBezTo>
                    <a:pt x="45784" y="118067"/>
                    <a:pt x="46741" y="118067"/>
                    <a:pt x="47698" y="118067"/>
                  </a:cubicBezTo>
                  <a:lnTo>
                    <a:pt x="95555" y="114445"/>
                  </a:lnTo>
                  <a:lnTo>
                    <a:pt x="94638" y="102507"/>
                  </a:lnTo>
                  <a:lnTo>
                    <a:pt x="46781" y="106129"/>
                  </a:lnTo>
                  <a:cubicBezTo>
                    <a:pt x="32679" y="107172"/>
                    <a:pt x="20400" y="96610"/>
                    <a:pt x="19354" y="82540"/>
                  </a:cubicBezTo>
                  <a:cubicBezTo>
                    <a:pt x="18982" y="77524"/>
                    <a:pt x="20101" y="72510"/>
                    <a:pt x="22573" y="68126"/>
                  </a:cubicBezTo>
                  <a:lnTo>
                    <a:pt x="50210" y="19260"/>
                  </a:lnTo>
                  <a:lnTo>
                    <a:pt x="68237" y="47115"/>
                  </a:lnTo>
                  <a:cubicBezTo>
                    <a:pt x="69345" y="48812"/>
                    <a:pt x="71232" y="49843"/>
                    <a:pt x="73262" y="49861"/>
                  </a:cubicBezTo>
                  <a:cubicBezTo>
                    <a:pt x="76566" y="49855"/>
                    <a:pt x="79240" y="47179"/>
                    <a:pt x="79234" y="43882"/>
                  </a:cubicBezTo>
                  <a:cubicBezTo>
                    <a:pt x="79232" y="42743"/>
                    <a:pt x="78903" y="41628"/>
                    <a:pt x="78287" y="40669"/>
                  </a:cubicBezTo>
                  <a:lnTo>
                    <a:pt x="53880" y="2746"/>
                  </a:lnTo>
                  <a:cubicBezTo>
                    <a:pt x="52742" y="1019"/>
                    <a:pt x="50805" y="-15"/>
                    <a:pt x="48735" y="0"/>
                  </a:cubicBezTo>
                  <a:lnTo>
                    <a:pt x="5982" y="876"/>
                  </a:lnTo>
                  <a:cubicBezTo>
                    <a:pt x="2678" y="876"/>
                    <a:pt x="0" y="3548"/>
                    <a:pt x="0" y="6845"/>
                  </a:cubicBezTo>
                  <a:cubicBezTo>
                    <a:pt x="0" y="10141"/>
                    <a:pt x="2678" y="12814"/>
                    <a:pt x="5982" y="12814"/>
                  </a:cubicBezTo>
                  <a:close/>
                </a:path>
              </a:pathLst>
            </a:custGeom>
            <a:solidFill>
              <a:srgbClr val="72504F"/>
            </a:solid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pic>
        <p:nvPicPr>
          <p:cNvPr id="39" name="Google Shape;244;p8">
            <a:extLst>
              <a:ext uri="{FF2B5EF4-FFF2-40B4-BE49-F238E27FC236}">
                <a16:creationId xmlns:a16="http://schemas.microsoft.com/office/drawing/2014/main" id="{4274308F-60E5-C9AD-66C2-8812E9E229E7}"/>
              </a:ext>
            </a:extLst>
          </p:cNvPr>
          <p:cNvPicPr preferRelativeResize="0"/>
          <p:nvPr userDrawn="1"/>
        </p:nvPicPr>
        <p:blipFill rotWithShape="1">
          <a:blip r:embed="rId16">
            <a:alphaModFix/>
          </a:blip>
          <a:srcRect/>
          <a:stretch/>
        </p:blipFill>
        <p:spPr>
          <a:xfrm rot="-2411370" flipH="1">
            <a:off x="3858030" y="2938191"/>
            <a:ext cx="443703" cy="332778"/>
          </a:xfrm>
          <a:prstGeom prst="rect">
            <a:avLst/>
          </a:prstGeom>
          <a:noFill/>
          <a:ln>
            <a:noFill/>
          </a:ln>
        </p:spPr>
      </p:pic>
      <p:grpSp>
        <p:nvGrpSpPr>
          <p:cNvPr id="40" name="Google Shape;245;p8">
            <a:extLst>
              <a:ext uri="{FF2B5EF4-FFF2-40B4-BE49-F238E27FC236}">
                <a16:creationId xmlns:a16="http://schemas.microsoft.com/office/drawing/2014/main" id="{3057EF3F-D137-E049-E57E-E7A3EF3A8A94}"/>
              </a:ext>
            </a:extLst>
          </p:cNvPr>
          <p:cNvGrpSpPr/>
          <p:nvPr userDrawn="1"/>
        </p:nvGrpSpPr>
        <p:grpSpPr>
          <a:xfrm>
            <a:off x="4558806" y="1561449"/>
            <a:ext cx="420678" cy="605843"/>
            <a:chOff x="4761996" y="1459854"/>
            <a:chExt cx="420678" cy="605843"/>
          </a:xfrm>
        </p:grpSpPr>
        <p:pic>
          <p:nvPicPr>
            <p:cNvPr id="41" name="Google Shape;246;p8">
              <a:extLst>
                <a:ext uri="{FF2B5EF4-FFF2-40B4-BE49-F238E27FC236}">
                  <a16:creationId xmlns:a16="http://schemas.microsoft.com/office/drawing/2014/main" id="{72DDFCEA-EBFF-2C5C-6E39-08F8B2EC4F8C}"/>
                </a:ext>
              </a:extLst>
            </p:cNvPr>
            <p:cNvPicPr preferRelativeResize="0"/>
            <p:nvPr/>
          </p:nvPicPr>
          <p:blipFill rotWithShape="1">
            <a:blip r:embed="rId17">
              <a:alphaModFix/>
            </a:blip>
            <a:srcRect/>
            <a:stretch/>
          </p:blipFill>
          <p:spPr>
            <a:xfrm rot="4493170" flipH="1">
              <a:off x="4697345" y="1619169"/>
              <a:ext cx="549980" cy="287212"/>
            </a:xfrm>
            <a:prstGeom prst="rect">
              <a:avLst/>
            </a:prstGeom>
            <a:noFill/>
            <a:ln>
              <a:noFill/>
            </a:ln>
          </p:spPr>
        </p:pic>
        <p:grpSp>
          <p:nvGrpSpPr>
            <p:cNvPr id="42" name="Google Shape;247;p8">
              <a:extLst>
                <a:ext uri="{FF2B5EF4-FFF2-40B4-BE49-F238E27FC236}">
                  <a16:creationId xmlns:a16="http://schemas.microsoft.com/office/drawing/2014/main" id="{F04A5B34-C0B2-A08C-9446-9B19F8C2DCBC}"/>
                </a:ext>
              </a:extLst>
            </p:cNvPr>
            <p:cNvGrpSpPr/>
            <p:nvPr/>
          </p:nvGrpSpPr>
          <p:grpSpPr>
            <a:xfrm rot="4488204">
              <a:off x="4913774" y="1703230"/>
              <a:ext cx="153968" cy="146585"/>
              <a:chOff x="1040297" y="900767"/>
              <a:chExt cx="225425" cy="236075"/>
            </a:xfrm>
          </p:grpSpPr>
          <p:sp>
            <p:nvSpPr>
              <p:cNvPr id="43" name="Google Shape;248;p8">
                <a:extLst>
                  <a:ext uri="{FF2B5EF4-FFF2-40B4-BE49-F238E27FC236}">
                    <a16:creationId xmlns:a16="http://schemas.microsoft.com/office/drawing/2014/main" id="{520DCC95-0C54-B37F-5A12-69472BE996F0}"/>
                  </a:ext>
                </a:extLst>
              </p:cNvPr>
              <p:cNvSpPr/>
              <p:nvPr/>
            </p:nvSpPr>
            <p:spPr>
              <a:xfrm>
                <a:off x="1099521" y="900767"/>
                <a:ext cx="143234" cy="87775"/>
              </a:xfrm>
              <a:custGeom>
                <a:avLst/>
                <a:gdLst/>
                <a:ahLst/>
                <a:cxnLst/>
                <a:rect l="l" t="t" r="r" b="b"/>
                <a:pathLst>
                  <a:path w="143234" h="87775" extrusionOk="0">
                    <a:moveTo>
                      <a:pt x="32064" y="26016"/>
                    </a:moveTo>
                    <a:cubicBezTo>
                      <a:pt x="38406" y="13430"/>
                      <a:pt x="53773" y="8356"/>
                      <a:pt x="66387" y="14684"/>
                    </a:cubicBezTo>
                    <a:cubicBezTo>
                      <a:pt x="70922" y="16959"/>
                      <a:pt x="74676" y="20530"/>
                      <a:pt x="77170" y="24942"/>
                    </a:cubicBezTo>
                    <a:lnTo>
                      <a:pt x="105446" y="74842"/>
                    </a:lnTo>
                    <a:lnTo>
                      <a:pt x="70470" y="75837"/>
                    </a:lnTo>
                    <a:cubicBezTo>
                      <a:pt x="67211" y="75900"/>
                      <a:pt x="64620" y="78588"/>
                      <a:pt x="64684" y="81840"/>
                    </a:cubicBezTo>
                    <a:cubicBezTo>
                      <a:pt x="64685" y="81882"/>
                      <a:pt x="64686" y="81924"/>
                      <a:pt x="64687" y="81965"/>
                    </a:cubicBezTo>
                    <a:cubicBezTo>
                      <a:pt x="64773" y="85184"/>
                      <a:pt x="67402" y="87755"/>
                      <a:pt x="70630" y="87775"/>
                    </a:cubicBezTo>
                    <a:lnTo>
                      <a:pt x="70829" y="87775"/>
                    </a:lnTo>
                    <a:lnTo>
                      <a:pt x="115975" y="86502"/>
                    </a:lnTo>
                    <a:cubicBezTo>
                      <a:pt x="118042" y="86434"/>
                      <a:pt x="119927" y="85305"/>
                      <a:pt x="120960" y="83517"/>
                    </a:cubicBezTo>
                    <a:lnTo>
                      <a:pt x="142296" y="46430"/>
                    </a:lnTo>
                    <a:cubicBezTo>
                      <a:pt x="144072" y="43650"/>
                      <a:pt x="143253" y="39960"/>
                      <a:pt x="140467" y="38188"/>
                    </a:cubicBezTo>
                    <a:cubicBezTo>
                      <a:pt x="137681" y="36416"/>
                      <a:pt x="133983" y="37234"/>
                      <a:pt x="132207" y="40014"/>
                    </a:cubicBezTo>
                    <a:cubicBezTo>
                      <a:pt x="132106" y="40172"/>
                      <a:pt x="132012" y="40334"/>
                      <a:pt x="131927" y="40501"/>
                    </a:cubicBezTo>
                    <a:lnTo>
                      <a:pt x="115695" y="68714"/>
                    </a:lnTo>
                    <a:lnTo>
                      <a:pt x="87779" y="19092"/>
                    </a:lnTo>
                    <a:cubicBezTo>
                      <a:pt x="77616" y="1068"/>
                      <a:pt x="54734" y="-5323"/>
                      <a:pt x="36670" y="4817"/>
                    </a:cubicBezTo>
                    <a:cubicBezTo>
                      <a:pt x="30159" y="8472"/>
                      <a:pt x="24889" y="13983"/>
                      <a:pt x="21536" y="20644"/>
                    </a:cubicBezTo>
                    <a:lnTo>
                      <a:pt x="0" y="63302"/>
                    </a:lnTo>
                    <a:lnTo>
                      <a:pt x="10688" y="68674"/>
                    </a:lnTo>
                    <a:close/>
                  </a:path>
                </a:pathLst>
              </a:custGeom>
              <a:solidFill>
                <a:srgbClr val="72504F"/>
              </a:solidFill>
              <a:ln w="9525" cap="flat" cmpd="sng">
                <a:solidFill>
                  <a:srgbClr val="77AB3C"/>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 name="Google Shape;249;p8">
                <a:extLst>
                  <a:ext uri="{FF2B5EF4-FFF2-40B4-BE49-F238E27FC236}">
                    <a16:creationId xmlns:a16="http://schemas.microsoft.com/office/drawing/2014/main" id="{B6BCDDE5-A240-97CB-A7E1-7A76987A3EE5}"/>
                  </a:ext>
                </a:extLst>
              </p:cNvPr>
              <p:cNvSpPr/>
              <p:nvPr/>
            </p:nvSpPr>
            <p:spPr>
              <a:xfrm>
                <a:off x="1153995" y="1000321"/>
                <a:ext cx="111727" cy="136521"/>
              </a:xfrm>
              <a:custGeom>
                <a:avLst/>
                <a:gdLst/>
                <a:ahLst/>
                <a:cxnLst/>
                <a:rect l="l" t="t" r="r" b="b"/>
                <a:pathLst>
                  <a:path w="111727" h="136521" extrusionOk="0">
                    <a:moveTo>
                      <a:pt x="68759" y="6566"/>
                    </a:moveTo>
                    <a:lnTo>
                      <a:pt x="95440" y="46359"/>
                    </a:lnTo>
                    <a:cubicBezTo>
                      <a:pt x="103325" y="58071"/>
                      <a:pt x="100202" y="73944"/>
                      <a:pt x="88463" y="81812"/>
                    </a:cubicBezTo>
                    <a:cubicBezTo>
                      <a:pt x="84230" y="84649"/>
                      <a:pt x="79243" y="86161"/>
                      <a:pt x="74143" y="86152"/>
                    </a:cubicBezTo>
                    <a:lnTo>
                      <a:pt x="74143" y="86152"/>
                    </a:lnTo>
                    <a:lnTo>
                      <a:pt x="16834" y="86152"/>
                    </a:lnTo>
                    <a:lnTo>
                      <a:pt x="32467" y="56705"/>
                    </a:lnTo>
                    <a:cubicBezTo>
                      <a:pt x="34138" y="53861"/>
                      <a:pt x="33181" y="50204"/>
                      <a:pt x="30331" y="48537"/>
                    </a:cubicBezTo>
                    <a:cubicBezTo>
                      <a:pt x="27481" y="46870"/>
                      <a:pt x="23816" y="47825"/>
                      <a:pt x="22145" y="50669"/>
                    </a:cubicBezTo>
                    <a:cubicBezTo>
                      <a:pt x="22056" y="50820"/>
                      <a:pt x="21974" y="50975"/>
                      <a:pt x="21899" y="51134"/>
                    </a:cubicBezTo>
                    <a:lnTo>
                      <a:pt x="762" y="90927"/>
                    </a:lnTo>
                    <a:cubicBezTo>
                      <a:pt x="-254" y="92746"/>
                      <a:pt x="-254" y="94959"/>
                      <a:pt x="762" y="96777"/>
                    </a:cubicBezTo>
                    <a:lnTo>
                      <a:pt x="22537" y="133506"/>
                    </a:lnTo>
                    <a:cubicBezTo>
                      <a:pt x="24173" y="136371"/>
                      <a:pt x="27825" y="137370"/>
                      <a:pt x="30696" y="135739"/>
                    </a:cubicBezTo>
                    <a:cubicBezTo>
                      <a:pt x="33567" y="134103"/>
                      <a:pt x="34568" y="130458"/>
                      <a:pt x="32932" y="127597"/>
                    </a:cubicBezTo>
                    <a:cubicBezTo>
                      <a:pt x="32897" y="127537"/>
                      <a:pt x="32862" y="127477"/>
                      <a:pt x="32826" y="127418"/>
                    </a:cubicBezTo>
                    <a:lnTo>
                      <a:pt x="15677" y="98090"/>
                    </a:lnTo>
                    <a:lnTo>
                      <a:pt x="74143" y="98090"/>
                    </a:lnTo>
                    <a:lnTo>
                      <a:pt x="74143" y="98090"/>
                    </a:lnTo>
                    <a:cubicBezTo>
                      <a:pt x="94869" y="98121"/>
                      <a:pt x="111696" y="81381"/>
                      <a:pt x="111727" y="60701"/>
                    </a:cubicBezTo>
                    <a:cubicBezTo>
                      <a:pt x="111738" y="53256"/>
                      <a:pt x="109525" y="45977"/>
                      <a:pt x="105370" y="39793"/>
                    </a:cubicBezTo>
                    <a:lnTo>
                      <a:pt x="78769" y="0"/>
                    </a:lnTo>
                    <a:close/>
                  </a:path>
                </a:pathLst>
              </a:custGeom>
              <a:solidFill>
                <a:srgbClr val="72504F"/>
              </a:solidFill>
              <a:ln w="9525" cap="flat" cmpd="sng">
                <a:solidFill>
                  <a:srgbClr val="77AB3C"/>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 name="Google Shape;250;p8">
                <a:extLst>
                  <a:ext uri="{FF2B5EF4-FFF2-40B4-BE49-F238E27FC236}">
                    <a16:creationId xmlns:a16="http://schemas.microsoft.com/office/drawing/2014/main" id="{82EB36A7-4402-F881-C339-AC7760A80FC3}"/>
                  </a:ext>
                </a:extLst>
              </p:cNvPr>
              <p:cNvSpPr/>
              <p:nvPr/>
            </p:nvSpPr>
            <p:spPr>
              <a:xfrm>
                <a:off x="1040297" y="984841"/>
                <a:ext cx="95555" cy="118066"/>
              </a:xfrm>
              <a:custGeom>
                <a:avLst/>
                <a:gdLst/>
                <a:ahLst/>
                <a:cxnLst/>
                <a:rect l="l" t="t" r="r" b="b"/>
                <a:pathLst>
                  <a:path w="95555" h="118066" extrusionOk="0">
                    <a:moveTo>
                      <a:pt x="6102" y="13052"/>
                    </a:moveTo>
                    <a:lnTo>
                      <a:pt x="6102" y="13052"/>
                    </a:lnTo>
                    <a:lnTo>
                      <a:pt x="40320" y="12376"/>
                    </a:lnTo>
                    <a:lnTo>
                      <a:pt x="12164" y="62356"/>
                    </a:lnTo>
                    <a:cubicBezTo>
                      <a:pt x="2054" y="80409"/>
                      <a:pt x="8526" y="103222"/>
                      <a:pt x="26619" y="113310"/>
                    </a:cubicBezTo>
                    <a:cubicBezTo>
                      <a:pt x="32185" y="116413"/>
                      <a:pt x="38451" y="118051"/>
                      <a:pt x="44826" y="118067"/>
                    </a:cubicBezTo>
                    <a:cubicBezTo>
                      <a:pt x="45784" y="118067"/>
                      <a:pt x="46741" y="118067"/>
                      <a:pt x="47698" y="118067"/>
                    </a:cubicBezTo>
                    <a:lnTo>
                      <a:pt x="95555" y="114445"/>
                    </a:lnTo>
                    <a:lnTo>
                      <a:pt x="94638" y="102507"/>
                    </a:lnTo>
                    <a:lnTo>
                      <a:pt x="46781" y="106129"/>
                    </a:lnTo>
                    <a:cubicBezTo>
                      <a:pt x="32679" y="107172"/>
                      <a:pt x="20400" y="96610"/>
                      <a:pt x="19354" y="82540"/>
                    </a:cubicBezTo>
                    <a:cubicBezTo>
                      <a:pt x="18982" y="77524"/>
                      <a:pt x="20101" y="72510"/>
                      <a:pt x="22573" y="68126"/>
                    </a:cubicBezTo>
                    <a:lnTo>
                      <a:pt x="50210" y="19260"/>
                    </a:lnTo>
                    <a:lnTo>
                      <a:pt x="68237" y="47115"/>
                    </a:lnTo>
                    <a:cubicBezTo>
                      <a:pt x="69345" y="48812"/>
                      <a:pt x="71232" y="49843"/>
                      <a:pt x="73262" y="49861"/>
                    </a:cubicBezTo>
                    <a:cubicBezTo>
                      <a:pt x="76566" y="49855"/>
                      <a:pt x="79240" y="47179"/>
                      <a:pt x="79234" y="43882"/>
                    </a:cubicBezTo>
                    <a:cubicBezTo>
                      <a:pt x="79232" y="42743"/>
                      <a:pt x="78903" y="41628"/>
                      <a:pt x="78287" y="40669"/>
                    </a:cubicBezTo>
                    <a:lnTo>
                      <a:pt x="53880" y="2746"/>
                    </a:lnTo>
                    <a:cubicBezTo>
                      <a:pt x="52742" y="1019"/>
                      <a:pt x="50805" y="-15"/>
                      <a:pt x="48735" y="0"/>
                    </a:cubicBezTo>
                    <a:lnTo>
                      <a:pt x="5982" y="876"/>
                    </a:lnTo>
                    <a:cubicBezTo>
                      <a:pt x="2678" y="876"/>
                      <a:pt x="0" y="3548"/>
                      <a:pt x="0" y="6845"/>
                    </a:cubicBezTo>
                    <a:cubicBezTo>
                      <a:pt x="0" y="10141"/>
                      <a:pt x="2678" y="12814"/>
                      <a:pt x="5982" y="12814"/>
                    </a:cubicBezTo>
                    <a:close/>
                  </a:path>
                </a:pathLst>
              </a:custGeom>
              <a:solidFill>
                <a:srgbClr val="72504F"/>
              </a:solidFill>
              <a:ln w="9525" cap="flat" cmpd="sng">
                <a:solidFill>
                  <a:srgbClr val="77AB3C"/>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pic>
        <p:nvPicPr>
          <p:cNvPr id="46" name="Google Shape;251;p8">
            <a:extLst>
              <a:ext uri="{FF2B5EF4-FFF2-40B4-BE49-F238E27FC236}">
                <a16:creationId xmlns:a16="http://schemas.microsoft.com/office/drawing/2014/main" id="{A503EEA1-56EC-09AA-C753-1790FA555430}"/>
              </a:ext>
            </a:extLst>
          </p:cNvPr>
          <p:cNvPicPr preferRelativeResize="0"/>
          <p:nvPr userDrawn="1"/>
        </p:nvPicPr>
        <p:blipFill rotWithShape="1">
          <a:blip r:embed="rId17">
            <a:alphaModFix/>
          </a:blip>
          <a:srcRect/>
          <a:stretch/>
        </p:blipFill>
        <p:spPr>
          <a:xfrm rot="-4372809" flipH="1">
            <a:off x="1742431" y="1654049"/>
            <a:ext cx="499982" cy="261102"/>
          </a:xfrm>
          <a:prstGeom prst="rect">
            <a:avLst/>
          </a:prstGeom>
          <a:noFill/>
          <a:ln>
            <a:noFill/>
          </a:ln>
        </p:spPr>
      </p:pic>
      <p:sp>
        <p:nvSpPr>
          <p:cNvPr id="47" name="Google Shape;252;p8">
            <a:extLst>
              <a:ext uri="{FF2B5EF4-FFF2-40B4-BE49-F238E27FC236}">
                <a16:creationId xmlns:a16="http://schemas.microsoft.com/office/drawing/2014/main" id="{423EAFCD-D214-02B9-3E62-D4900312AD91}"/>
              </a:ext>
            </a:extLst>
          </p:cNvPr>
          <p:cNvSpPr txBox="1"/>
          <p:nvPr userDrawn="1"/>
        </p:nvSpPr>
        <p:spPr>
          <a:xfrm>
            <a:off x="6296309" y="859274"/>
            <a:ext cx="2543771" cy="1292662"/>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None/>
            </a:pPr>
            <a:r>
              <a:rPr lang="iw" sz="1300" b="0" i="0" u="none" strike="noStrike" cap="none">
                <a:solidFill>
                  <a:srgbClr val="435369"/>
                </a:solidFill>
                <a:latin typeface="Calibri"/>
                <a:ea typeface="Calibri"/>
                <a:cs typeface="Calibri"/>
                <a:sym typeface="Calibri"/>
              </a:rPr>
              <a:t>המודל המעגלי מאופיין במיצוי ובשימוש חוזר מרבי במשאבים, כך ששום חומר לא מתבזבז בתהליך הייצור והמכירה, מדובר בראיה הוליסטית – כמו בטבע, מרמת המוצר, דרך מרכיביו, ועד חומר הגלם מהם הוא מיוצר.</a:t>
            </a:r>
            <a:endParaRPr sz="1300" b="0" i="0" u="none" strike="noStrike" cap="none">
              <a:solidFill>
                <a:srgbClr val="000000"/>
              </a:solidFill>
              <a:latin typeface="Arial"/>
              <a:ea typeface="Arial"/>
              <a:cs typeface="Arial"/>
              <a:sym typeface="Arial"/>
            </a:endParaRPr>
          </a:p>
        </p:txBody>
      </p:sp>
      <p:pic>
        <p:nvPicPr>
          <p:cNvPr id="48" name="Google Shape;253;p8">
            <a:extLst>
              <a:ext uri="{FF2B5EF4-FFF2-40B4-BE49-F238E27FC236}">
                <a16:creationId xmlns:a16="http://schemas.microsoft.com/office/drawing/2014/main" id="{5E3B445E-0841-C416-9EC3-EA858605DB2E}"/>
              </a:ext>
            </a:extLst>
          </p:cNvPr>
          <p:cNvPicPr preferRelativeResize="0"/>
          <p:nvPr userDrawn="1"/>
        </p:nvPicPr>
        <p:blipFill rotWithShape="1">
          <a:blip r:embed="rId18">
            <a:alphaModFix/>
          </a:blip>
          <a:srcRect/>
          <a:stretch/>
        </p:blipFill>
        <p:spPr>
          <a:xfrm>
            <a:off x="5303832" y="686143"/>
            <a:ext cx="716592" cy="716592"/>
          </a:xfrm>
          <a:prstGeom prst="rect">
            <a:avLst/>
          </a:prstGeom>
          <a:noFill/>
          <a:ln>
            <a:noFill/>
          </a:ln>
        </p:spPr>
      </p:pic>
      <p:sp>
        <p:nvSpPr>
          <p:cNvPr id="49" name="Google Shape;254;p8">
            <a:extLst>
              <a:ext uri="{FF2B5EF4-FFF2-40B4-BE49-F238E27FC236}">
                <a16:creationId xmlns:a16="http://schemas.microsoft.com/office/drawing/2014/main" id="{B1E5E2F3-2FF2-3326-F811-35B9569FA963}"/>
              </a:ext>
            </a:extLst>
          </p:cNvPr>
          <p:cNvSpPr/>
          <p:nvPr userDrawn="1"/>
        </p:nvSpPr>
        <p:spPr>
          <a:xfrm>
            <a:off x="6533661" y="2254208"/>
            <a:ext cx="2197554" cy="1346962"/>
          </a:xfrm>
          <a:prstGeom prst="roundRect">
            <a:avLst>
              <a:gd name="adj" fmla="val 8732"/>
            </a:avLst>
          </a:prstGeom>
          <a:gradFill>
            <a:gsLst>
              <a:gs pos="0">
                <a:srgbClr val="8CC74B">
                  <a:alpha val="4705"/>
                </a:srgbClr>
              </a:gs>
              <a:gs pos="34000">
                <a:srgbClr val="8CC74B">
                  <a:alpha val="4705"/>
                </a:srgbClr>
              </a:gs>
              <a:gs pos="100000">
                <a:srgbClr val="8CC74B">
                  <a:alpha val="45882"/>
                </a:srgbClr>
              </a:gs>
            </a:gsLst>
            <a:lin ang="5400000" scaled="0"/>
          </a:gradFill>
          <a:ln>
            <a:noFill/>
          </a:ln>
        </p:spPr>
        <p:txBody>
          <a:bodyPr spcFirstLastPara="1" wrap="square" lIns="91425" tIns="45700" rIns="91425" bIns="45700" anchor="ctr" anchorCtr="0">
            <a:noAutofit/>
          </a:bodyPr>
          <a:lstStyle/>
          <a:p>
            <a:pPr marL="0" marR="292100" lvl="0" indent="0" algn="ctr" rtl="0">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50" name="Google Shape;255;p8">
            <a:extLst>
              <a:ext uri="{FF2B5EF4-FFF2-40B4-BE49-F238E27FC236}">
                <a16:creationId xmlns:a16="http://schemas.microsoft.com/office/drawing/2014/main" id="{1385877C-4CD2-5F0C-3812-65277364B1E0}"/>
              </a:ext>
            </a:extLst>
          </p:cNvPr>
          <p:cNvSpPr txBox="1"/>
          <p:nvPr userDrawn="1"/>
        </p:nvSpPr>
        <p:spPr>
          <a:xfrm>
            <a:off x="6416925" y="2372868"/>
            <a:ext cx="2249786" cy="1138773"/>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400"/>
              <a:buFont typeface="Arial"/>
              <a:buNone/>
            </a:pPr>
            <a:r>
              <a:rPr lang="iw" sz="1400" b="1" i="0" u="none" strike="noStrike" cap="none">
                <a:solidFill>
                  <a:srgbClr val="435369"/>
                </a:solidFill>
                <a:latin typeface="Calibri"/>
                <a:ea typeface="Calibri"/>
                <a:cs typeface="Calibri"/>
                <a:sym typeface="Calibri"/>
              </a:rPr>
              <a:t>תארו כיצד הכלכלה המעגלית מתמודדת עם הבעיות שיוצרת הכלכלה הקווית? </a:t>
            </a:r>
            <a:br>
              <a:rPr lang="iw" sz="1300" b="0" i="0" u="none" strike="noStrike" cap="none">
                <a:solidFill>
                  <a:srgbClr val="435369"/>
                </a:solidFill>
                <a:latin typeface="Calibri"/>
                <a:ea typeface="Calibri"/>
                <a:cs typeface="Calibri"/>
                <a:sym typeface="Calibri"/>
              </a:rPr>
            </a:br>
            <a:r>
              <a:rPr lang="iw" sz="1300" b="0" i="0" u="none" strike="noStrike" cap="none">
                <a:solidFill>
                  <a:srgbClr val="435369"/>
                </a:solidFill>
                <a:latin typeface="Calibri"/>
                <a:ea typeface="Calibri"/>
                <a:cs typeface="Calibri"/>
                <a:sym typeface="Calibri"/>
              </a:rPr>
              <a:t>(היעזרו </a:t>
            </a:r>
            <a:r>
              <a:rPr lang="iw" sz="1300" b="0" i="0" u="sng" strike="noStrike" cap="none">
                <a:solidFill>
                  <a:srgbClr val="435369"/>
                </a:solidFill>
                <a:latin typeface="Calibri"/>
                <a:ea typeface="Calibri"/>
                <a:cs typeface="Calibri"/>
                <a:sym typeface="Calibri"/>
                <a:hlinkClick r:id="rId19">
                  <a:extLst>
                    <a:ext uri="{A12FA001-AC4F-418D-AE19-62706E023703}">
                      <ahyp:hlinkClr xmlns:ahyp="http://schemas.microsoft.com/office/drawing/2018/hyperlinkcolor" val="tx"/>
                    </a:ext>
                  </a:extLst>
                </a:hlinkClick>
              </a:rPr>
              <a:t>באתר של רמת הנדיב </a:t>
            </a:r>
            <a:r>
              <a:rPr lang="iw" sz="1300" b="0" i="0" u="none" strike="noStrike" cap="none">
                <a:solidFill>
                  <a:srgbClr val="435369"/>
                </a:solidFill>
                <a:latin typeface="Calibri"/>
                <a:ea typeface="Calibri"/>
                <a:cs typeface="Calibri"/>
                <a:sym typeface="Calibri"/>
              </a:rPr>
              <a:t>+ </a:t>
            </a:r>
            <a:r>
              <a:rPr lang="iw" sz="1300" b="0" i="0" u="sng" strike="noStrike" cap="none">
                <a:solidFill>
                  <a:srgbClr val="435369"/>
                </a:solidFill>
                <a:latin typeface="Calibri"/>
                <a:ea typeface="Calibri"/>
                <a:cs typeface="Calibri"/>
                <a:sym typeface="Calibri"/>
                <a:hlinkClick r:id="rId20">
                  <a:extLst>
                    <a:ext uri="{A12FA001-AC4F-418D-AE19-62706E023703}">
                      <ahyp:hlinkClr xmlns:ahyp="http://schemas.microsoft.com/office/drawing/2018/hyperlinkcolor" val="tx"/>
                    </a:ext>
                  </a:extLst>
                </a:hlinkClick>
              </a:rPr>
              <a:t>במצגת</a:t>
            </a:r>
            <a:r>
              <a:rPr lang="iw" sz="1300" b="0" i="0" u="none" strike="noStrike" cap="none">
                <a:solidFill>
                  <a:srgbClr val="435369"/>
                </a:solidFill>
                <a:latin typeface="Calibri"/>
                <a:ea typeface="Calibri"/>
                <a:cs typeface="Calibri"/>
                <a:sym typeface="Calibri"/>
              </a:rPr>
              <a:t> + </a:t>
            </a:r>
            <a:r>
              <a:rPr lang="iw" sz="1300" b="0" i="0" u="sng" strike="noStrike" cap="none">
                <a:solidFill>
                  <a:srgbClr val="435369"/>
                </a:solidFill>
                <a:latin typeface="Calibri"/>
                <a:ea typeface="Calibri"/>
                <a:cs typeface="Calibri"/>
                <a:sym typeface="Calibri"/>
                <a:hlinkClick r:id="rId21">
                  <a:extLst>
                    <a:ext uri="{A12FA001-AC4F-418D-AE19-62706E023703}">
                      <ahyp:hlinkClr xmlns:ahyp="http://schemas.microsoft.com/office/drawing/2018/hyperlinkcolor" val="tx"/>
                    </a:ext>
                  </a:extLst>
                </a:hlinkClick>
              </a:rPr>
              <a:t>באתר אקו-ויקי</a:t>
            </a:r>
            <a:r>
              <a:rPr lang="iw" sz="1300" b="0" i="0" u="none" strike="noStrike" cap="none">
                <a:solidFill>
                  <a:srgbClr val="435369"/>
                </a:solidFill>
                <a:latin typeface="Calibri"/>
                <a:ea typeface="Calibri"/>
                <a:cs typeface="Calibri"/>
                <a:sym typeface="Calibri"/>
              </a:rPr>
              <a:t>)</a:t>
            </a:r>
            <a:endParaRPr/>
          </a:p>
        </p:txBody>
      </p:sp>
      <p:pic>
        <p:nvPicPr>
          <p:cNvPr id="51" name="Google Shape;257;p8">
            <a:extLst>
              <a:ext uri="{FF2B5EF4-FFF2-40B4-BE49-F238E27FC236}">
                <a16:creationId xmlns:a16="http://schemas.microsoft.com/office/drawing/2014/main" id="{A41B1A50-ADB4-50E3-BB8D-3E596F4FDC40}"/>
              </a:ext>
            </a:extLst>
          </p:cNvPr>
          <p:cNvPicPr preferRelativeResize="0"/>
          <p:nvPr userDrawn="1"/>
        </p:nvPicPr>
        <p:blipFill rotWithShape="1">
          <a:blip r:embed="rId22">
            <a:alphaModFix/>
          </a:blip>
          <a:srcRect/>
          <a:stretch/>
        </p:blipFill>
        <p:spPr>
          <a:xfrm>
            <a:off x="2571964" y="795146"/>
            <a:ext cx="441357" cy="336299"/>
          </a:xfrm>
          <a:prstGeom prst="rect">
            <a:avLst/>
          </a:prstGeom>
          <a:noFill/>
          <a:ln>
            <a:noFill/>
          </a:ln>
        </p:spPr>
      </p:pic>
    </p:spTree>
    <p:extLst>
      <p:ext uri="{BB962C8B-B14F-4D97-AF65-F5344CB8AC3E}">
        <p14:creationId xmlns:p14="http://schemas.microsoft.com/office/powerpoint/2010/main" val="3289469752"/>
      </p:ext>
    </p:extLst>
  </p:cSld>
  <p:clrMapOvr>
    <a:masterClrMapping/>
  </p:clrMapOvr>
  <p:extLst>
    <p:ext uri="{DCECCB84-F9BA-43D5-87BE-67443E8EF086}">
      <p15:sldGuideLst xmlns:p15="http://schemas.microsoft.com/office/powerpoint/2012/main">
        <p15:guide id="1" pos="551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6_Title and Content" preserve="1">
  <p:cSld name="17_Title and Content">
    <p:spTree>
      <p:nvGrpSpPr>
        <p:cNvPr id="1" name="Shape 10"/>
        <p:cNvGrpSpPr/>
        <p:nvPr/>
      </p:nvGrpSpPr>
      <p:grpSpPr>
        <a:xfrm>
          <a:off x="0" y="0"/>
          <a:ext cx="0" cy="0"/>
          <a:chOff x="0" y="0"/>
          <a:chExt cx="0" cy="0"/>
        </a:xfrm>
      </p:grpSpPr>
      <p:pic>
        <p:nvPicPr>
          <p:cNvPr id="11" name="Google Shape;11;p35"/>
          <p:cNvPicPr preferRelativeResize="0"/>
          <p:nvPr/>
        </p:nvPicPr>
        <p:blipFill rotWithShape="1">
          <a:blip r:embed="rId2">
            <a:alphaModFix/>
          </a:blip>
          <a:srcRect l="4869" t="9841"/>
          <a:stretch/>
        </p:blipFill>
        <p:spPr>
          <a:xfrm>
            <a:off x="-1176" y="0"/>
            <a:ext cx="1318610" cy="624841"/>
          </a:xfrm>
          <a:prstGeom prst="rect">
            <a:avLst/>
          </a:prstGeom>
          <a:noFill/>
          <a:ln>
            <a:noFill/>
          </a:ln>
        </p:spPr>
      </p:pic>
      <p:sp>
        <p:nvSpPr>
          <p:cNvPr id="12" name="Google Shape;12;p35"/>
          <p:cNvSpPr/>
          <p:nvPr/>
        </p:nvSpPr>
        <p:spPr>
          <a:xfrm rot="10800000">
            <a:off x="0" y="4425782"/>
            <a:ext cx="792000" cy="717717"/>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89685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13;p35"/>
          <p:cNvSpPr/>
          <p:nvPr/>
        </p:nvSpPr>
        <p:spPr>
          <a:xfrm>
            <a:off x="41071" y="4667441"/>
            <a:ext cx="595458"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 sz="1500" b="1" i="0" u="none" strike="noStrike" cap="none">
                <a:solidFill>
                  <a:schemeClr val="lt1"/>
                </a:solidFill>
                <a:latin typeface="Heebo"/>
                <a:ea typeface="Heebo"/>
                <a:cs typeface="Heebo"/>
                <a:sym typeface="Heebo"/>
              </a:rPr>
              <a:t>‹#›</a:t>
            </a:fld>
            <a:endParaRPr sz="1500" b="1" i="0" u="none" strike="noStrike" cap="none">
              <a:solidFill>
                <a:schemeClr val="lt1"/>
              </a:solidFill>
              <a:latin typeface="Heebo"/>
              <a:ea typeface="Heebo"/>
              <a:cs typeface="Heebo"/>
              <a:sym typeface="Heebo"/>
            </a:endParaRPr>
          </a:p>
        </p:txBody>
      </p:sp>
      <p:pic>
        <p:nvPicPr>
          <p:cNvPr id="14" name="Google Shape;14;p35" descr="A picture containing text&#10;&#10;Description automatically generated"/>
          <p:cNvPicPr preferRelativeResize="0"/>
          <p:nvPr/>
        </p:nvPicPr>
        <p:blipFill rotWithShape="1">
          <a:blip r:embed="rId3">
            <a:alphaModFix/>
          </a:blip>
          <a:srcRect/>
          <a:stretch/>
        </p:blipFill>
        <p:spPr>
          <a:xfrm>
            <a:off x="1003608" y="-37170"/>
            <a:ext cx="1309890" cy="531496"/>
          </a:xfrm>
          <a:prstGeom prst="rect">
            <a:avLst/>
          </a:prstGeom>
          <a:noFill/>
          <a:ln>
            <a:noFill/>
          </a:ln>
        </p:spPr>
      </p:pic>
      <p:pic>
        <p:nvPicPr>
          <p:cNvPr id="2" name="Google Shape;262;p9" title="חשיבה מחדש - כלכלה מעגלית">
            <a:hlinkClick r:id="rId4"/>
            <a:extLst>
              <a:ext uri="{FF2B5EF4-FFF2-40B4-BE49-F238E27FC236}">
                <a16:creationId xmlns:a16="http://schemas.microsoft.com/office/drawing/2014/main" id="{BB9422E8-1D50-F15C-BD6B-26203297644B}"/>
              </a:ext>
            </a:extLst>
          </p:cNvPr>
          <p:cNvPicPr preferRelativeResize="0"/>
          <p:nvPr userDrawn="1"/>
        </p:nvPicPr>
        <p:blipFill rotWithShape="1">
          <a:blip r:embed="rId5">
            <a:alphaModFix/>
          </a:blip>
          <a:srcRect/>
          <a:stretch/>
        </p:blipFill>
        <p:spPr>
          <a:xfrm>
            <a:off x="6073188" y="1045908"/>
            <a:ext cx="2675525" cy="2006625"/>
          </a:xfrm>
          <a:prstGeom prst="rect">
            <a:avLst/>
          </a:prstGeom>
          <a:noFill/>
          <a:ln>
            <a:noFill/>
          </a:ln>
        </p:spPr>
      </p:pic>
      <p:sp>
        <p:nvSpPr>
          <p:cNvPr id="3" name="Google Shape;263;p9">
            <a:extLst>
              <a:ext uri="{FF2B5EF4-FFF2-40B4-BE49-F238E27FC236}">
                <a16:creationId xmlns:a16="http://schemas.microsoft.com/office/drawing/2014/main" id="{334C639B-57E4-7CB2-E2B3-7748A73D27B6}"/>
              </a:ext>
            </a:extLst>
          </p:cNvPr>
          <p:cNvSpPr txBox="1"/>
          <p:nvPr userDrawn="1"/>
        </p:nvSpPr>
        <p:spPr>
          <a:xfrm>
            <a:off x="6697396" y="3066869"/>
            <a:ext cx="1539900" cy="369302"/>
          </a:xfrm>
          <a:prstGeom prst="rect">
            <a:avLst/>
          </a:prstGeom>
          <a:noFill/>
          <a:ln>
            <a:noFill/>
          </a:ln>
        </p:spPr>
        <p:txBody>
          <a:bodyPr spcFirstLastPara="1" wrap="square" lIns="91425" tIns="91425" rIns="91425" bIns="91425" anchor="t" anchorCtr="0">
            <a:spAutoFit/>
          </a:bodyPr>
          <a:lstStyle/>
          <a:p>
            <a:pPr marL="0" marR="0" lvl="0" indent="0" algn="ctr" rtl="1">
              <a:lnSpc>
                <a:spcPct val="100000"/>
              </a:lnSpc>
              <a:spcBef>
                <a:spcPts val="0"/>
              </a:spcBef>
              <a:spcAft>
                <a:spcPts val="0"/>
              </a:spcAft>
              <a:buClr>
                <a:srgbClr val="000000"/>
              </a:buClr>
              <a:buSzPts val="1200"/>
              <a:buFont typeface="Arial"/>
              <a:buNone/>
            </a:pPr>
            <a:r>
              <a:rPr lang="iw" sz="1200" b="0" i="0" u="none" strike="noStrike" cap="none">
                <a:solidFill>
                  <a:srgbClr val="435369"/>
                </a:solidFill>
                <a:latin typeface="Calibri"/>
                <a:ea typeface="Calibri"/>
                <a:cs typeface="Calibri"/>
                <a:sym typeface="Calibri"/>
              </a:rPr>
              <a:t>אורך: 3:48</a:t>
            </a:r>
            <a:endParaRPr sz="1200" b="0" i="0" u="none" strike="noStrike" cap="none">
              <a:solidFill>
                <a:srgbClr val="435369"/>
              </a:solidFill>
              <a:latin typeface="Calibri"/>
              <a:ea typeface="Calibri"/>
              <a:cs typeface="Calibri"/>
              <a:sym typeface="Calibri"/>
            </a:endParaRPr>
          </a:p>
        </p:txBody>
      </p:sp>
      <p:sp>
        <p:nvSpPr>
          <p:cNvPr id="4" name="Google Shape;264;p9">
            <a:extLst>
              <a:ext uri="{FF2B5EF4-FFF2-40B4-BE49-F238E27FC236}">
                <a16:creationId xmlns:a16="http://schemas.microsoft.com/office/drawing/2014/main" id="{4B48117E-2658-C531-2A6C-139943220BD1}"/>
              </a:ext>
            </a:extLst>
          </p:cNvPr>
          <p:cNvSpPr txBox="1"/>
          <p:nvPr userDrawn="1"/>
        </p:nvSpPr>
        <p:spPr>
          <a:xfrm>
            <a:off x="5547944" y="3394420"/>
            <a:ext cx="3288000" cy="1000244"/>
          </a:xfrm>
          <a:prstGeom prst="rect">
            <a:avLst/>
          </a:prstGeom>
          <a:noFill/>
          <a:ln>
            <a:noFill/>
          </a:ln>
        </p:spPr>
        <p:txBody>
          <a:bodyPr spcFirstLastPara="1" wrap="square" lIns="91425" tIns="91425" rIns="91425" bIns="91425" anchor="t" anchorCtr="0">
            <a:spAutoFit/>
          </a:bodyPr>
          <a:lstStyle/>
          <a:p>
            <a:pPr marL="0" marR="0" lvl="0" indent="0" algn="r" rtl="1">
              <a:lnSpc>
                <a:spcPct val="100000"/>
              </a:lnSpc>
              <a:spcBef>
                <a:spcPts val="0"/>
              </a:spcBef>
              <a:spcAft>
                <a:spcPts val="0"/>
              </a:spcAft>
              <a:buClr>
                <a:schemeClr val="dk1"/>
              </a:buClr>
              <a:buSzPts val="1100"/>
              <a:buFont typeface="Arial"/>
              <a:buNone/>
            </a:pPr>
            <a:r>
              <a:rPr lang="iw" sz="1300" b="0" i="0" u="none" strike="noStrike" cap="none">
                <a:solidFill>
                  <a:srgbClr val="435369"/>
                </a:solidFill>
                <a:latin typeface="Calibri"/>
                <a:ea typeface="Calibri"/>
                <a:cs typeface="Calibri"/>
                <a:sym typeface="Calibri"/>
              </a:rPr>
              <a:t>כדי לקבל כתוביות בעברית יש ללחוץ על </a:t>
            </a:r>
            <a:br>
              <a:rPr lang="iw" sz="1300" b="0" i="0" u="none" strike="noStrike" cap="none">
                <a:solidFill>
                  <a:srgbClr val="435369"/>
                </a:solidFill>
                <a:latin typeface="Calibri"/>
                <a:ea typeface="Calibri"/>
                <a:cs typeface="Calibri"/>
                <a:sym typeface="Calibri"/>
              </a:rPr>
            </a:br>
            <a:r>
              <a:rPr lang="iw" sz="1300" b="0" i="0" u="none" strike="noStrike" cap="none">
                <a:solidFill>
                  <a:srgbClr val="435369"/>
                </a:solidFill>
                <a:latin typeface="Calibri"/>
                <a:ea typeface="Calibri"/>
                <a:cs typeface="Calibri"/>
                <a:sym typeface="Calibri"/>
              </a:rPr>
              <a:t>כתוביות בהגדרות, ללחוץ על אנגלית, להגיע  </a:t>
            </a:r>
            <a:br>
              <a:rPr lang="iw" sz="1300" b="0" i="0" u="none" strike="noStrike" cap="none">
                <a:solidFill>
                  <a:srgbClr val="435369"/>
                </a:solidFill>
                <a:latin typeface="Calibri"/>
                <a:ea typeface="Calibri"/>
                <a:cs typeface="Calibri"/>
                <a:sym typeface="Calibri"/>
              </a:rPr>
            </a:br>
            <a:r>
              <a:rPr lang="iw" sz="1300" b="0" i="0" u="none" strike="noStrike" cap="none">
                <a:solidFill>
                  <a:srgbClr val="435369"/>
                </a:solidFill>
                <a:latin typeface="Calibri"/>
                <a:ea typeface="Calibri"/>
                <a:cs typeface="Calibri"/>
                <a:sym typeface="Calibri"/>
              </a:rPr>
              <a:t>לתרגום אוטומטי ולחפש עברית. </a:t>
            </a:r>
            <a:endParaRPr sz="1300" b="0" i="0" u="none" strike="noStrike" cap="none">
              <a:solidFill>
                <a:srgbClr val="43536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369"/>
              </a:solidFill>
              <a:latin typeface="Calibri"/>
              <a:ea typeface="Calibri"/>
              <a:cs typeface="Calibri"/>
              <a:sym typeface="Calibri"/>
            </a:endParaRPr>
          </a:p>
        </p:txBody>
      </p:sp>
      <p:pic>
        <p:nvPicPr>
          <p:cNvPr id="5" name="Google Shape;265;p9">
            <a:hlinkClick r:id="rId6"/>
            <a:extLst>
              <a:ext uri="{FF2B5EF4-FFF2-40B4-BE49-F238E27FC236}">
                <a16:creationId xmlns:a16="http://schemas.microsoft.com/office/drawing/2014/main" id="{33E7903C-6538-0B2C-8139-8ADDA816D840}"/>
              </a:ext>
            </a:extLst>
          </p:cNvPr>
          <p:cNvPicPr preferRelativeResize="0"/>
          <p:nvPr userDrawn="1"/>
        </p:nvPicPr>
        <p:blipFill rotWithShape="1">
          <a:blip r:embed="rId7">
            <a:alphaModFix/>
          </a:blip>
          <a:srcRect/>
          <a:stretch/>
        </p:blipFill>
        <p:spPr>
          <a:xfrm>
            <a:off x="7160684" y="1887917"/>
            <a:ext cx="500532" cy="520878"/>
          </a:xfrm>
          <a:prstGeom prst="rect">
            <a:avLst/>
          </a:prstGeom>
          <a:noFill/>
          <a:ln>
            <a:noFill/>
          </a:ln>
        </p:spPr>
      </p:pic>
      <p:sp>
        <p:nvSpPr>
          <p:cNvPr id="6" name="Google Shape;266;p9">
            <a:extLst>
              <a:ext uri="{FF2B5EF4-FFF2-40B4-BE49-F238E27FC236}">
                <a16:creationId xmlns:a16="http://schemas.microsoft.com/office/drawing/2014/main" id="{6A4F0404-9C36-A242-A7CE-24DD5025D3F0}"/>
              </a:ext>
            </a:extLst>
          </p:cNvPr>
          <p:cNvSpPr/>
          <p:nvPr userDrawn="1"/>
        </p:nvSpPr>
        <p:spPr>
          <a:xfrm>
            <a:off x="1484923" y="1005704"/>
            <a:ext cx="4265558" cy="732909"/>
          </a:xfrm>
          <a:prstGeom prst="roundRect">
            <a:avLst>
              <a:gd name="adj" fmla="val 8732"/>
            </a:avLst>
          </a:prstGeom>
          <a:gradFill>
            <a:gsLst>
              <a:gs pos="0">
                <a:srgbClr val="8CC74B">
                  <a:alpha val="4705"/>
                </a:srgbClr>
              </a:gs>
              <a:gs pos="34000">
                <a:srgbClr val="8CC74B">
                  <a:alpha val="4705"/>
                </a:srgbClr>
              </a:gs>
              <a:gs pos="100000">
                <a:srgbClr val="8CC74B">
                  <a:alpha val="45882"/>
                </a:srgbClr>
              </a:gs>
            </a:gsLst>
            <a:lin ang="5400000" scaled="0"/>
          </a:gradFill>
          <a:ln>
            <a:noFill/>
          </a:ln>
        </p:spPr>
        <p:txBody>
          <a:bodyPr spcFirstLastPara="1" wrap="square" lIns="91425" tIns="45700" rIns="91425" bIns="45700" anchor="ctr" anchorCtr="0">
            <a:noAutofit/>
          </a:bodyPr>
          <a:lstStyle/>
          <a:p>
            <a:pPr marL="0" marR="292100" lvl="0" indent="0" algn="ctr" rtl="0">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7" name="Google Shape;267;p9">
            <a:extLst>
              <a:ext uri="{FF2B5EF4-FFF2-40B4-BE49-F238E27FC236}">
                <a16:creationId xmlns:a16="http://schemas.microsoft.com/office/drawing/2014/main" id="{FF1F432E-A710-0F23-E648-4156B8CCC8E9}"/>
              </a:ext>
            </a:extLst>
          </p:cNvPr>
          <p:cNvSpPr txBox="1"/>
          <p:nvPr userDrawn="1"/>
        </p:nvSpPr>
        <p:spPr>
          <a:xfrm>
            <a:off x="1745602" y="1135587"/>
            <a:ext cx="3957987" cy="553998"/>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500"/>
              <a:buFont typeface="Arial"/>
              <a:buNone/>
            </a:pPr>
            <a:r>
              <a:rPr lang="iw" sz="1500" b="1" i="0" u="none" strike="noStrike" cap="none">
                <a:solidFill>
                  <a:srgbClr val="435369"/>
                </a:solidFill>
                <a:latin typeface="Calibri"/>
                <a:ea typeface="Calibri"/>
                <a:cs typeface="Calibri"/>
                <a:sym typeface="Calibri"/>
              </a:rPr>
              <a:t>צפו בסרטון ולאחר מכן כתבו מה דומה ומה שונה בין כלכלה מעגלית טבעית לבין כלכלה מעגלית טכנולוגית </a:t>
            </a:r>
            <a:endParaRPr/>
          </a:p>
        </p:txBody>
      </p:sp>
      <p:grpSp>
        <p:nvGrpSpPr>
          <p:cNvPr id="8" name="Google Shape;268;p9">
            <a:extLst>
              <a:ext uri="{FF2B5EF4-FFF2-40B4-BE49-F238E27FC236}">
                <a16:creationId xmlns:a16="http://schemas.microsoft.com/office/drawing/2014/main" id="{73C1FCE6-87E9-2159-1110-06FCCF0DC338}"/>
              </a:ext>
            </a:extLst>
          </p:cNvPr>
          <p:cNvGrpSpPr/>
          <p:nvPr userDrawn="1"/>
        </p:nvGrpSpPr>
        <p:grpSpPr>
          <a:xfrm>
            <a:off x="905071" y="851192"/>
            <a:ext cx="887421" cy="887421"/>
            <a:chOff x="1216134" y="934062"/>
            <a:chExt cx="1065732" cy="1065732"/>
          </a:xfrm>
        </p:grpSpPr>
        <p:sp>
          <p:nvSpPr>
            <p:cNvPr id="9" name="Google Shape;269;p9">
              <a:extLst>
                <a:ext uri="{FF2B5EF4-FFF2-40B4-BE49-F238E27FC236}">
                  <a16:creationId xmlns:a16="http://schemas.microsoft.com/office/drawing/2014/main" id="{2C46365C-ED17-003D-B349-6AAEFCC0ECEC}"/>
                </a:ext>
              </a:extLst>
            </p:cNvPr>
            <p:cNvSpPr/>
            <p:nvPr/>
          </p:nvSpPr>
          <p:spPr>
            <a:xfrm>
              <a:off x="1216134" y="934062"/>
              <a:ext cx="1065732" cy="1065732"/>
            </a:xfrm>
            <a:prstGeom prst="flowChartMagneticTape">
              <a:avLst/>
            </a:prstGeom>
            <a:solidFill>
              <a:srgbClr val="77AB3C"/>
            </a:solidFill>
            <a:ln>
              <a:noFill/>
            </a:ln>
            <a:effectLst>
              <a:outerShdw blurRad="279400" dist="88900" dir="8100000" algn="tr" rotWithShape="0">
                <a:srgbClr val="000000">
                  <a:alpha val="2078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Times New Roman"/>
                <a:ea typeface="Times New Roman"/>
                <a:cs typeface="Times New Roman"/>
                <a:sym typeface="Times New Roman"/>
              </a:endParaRPr>
            </a:p>
          </p:txBody>
        </p:sp>
        <p:pic>
          <p:nvPicPr>
            <p:cNvPr id="10" name="Google Shape;270;p9">
              <a:extLst>
                <a:ext uri="{FF2B5EF4-FFF2-40B4-BE49-F238E27FC236}">
                  <a16:creationId xmlns:a16="http://schemas.microsoft.com/office/drawing/2014/main" id="{7AC4A2E8-8BA6-84FB-85A1-CB25C103F7AB}"/>
                </a:ext>
              </a:extLst>
            </p:cNvPr>
            <p:cNvPicPr preferRelativeResize="0"/>
            <p:nvPr/>
          </p:nvPicPr>
          <p:blipFill rotWithShape="1">
            <a:blip r:embed="rId8">
              <a:alphaModFix/>
            </a:blip>
            <a:srcRect/>
            <a:stretch/>
          </p:blipFill>
          <p:spPr>
            <a:xfrm>
              <a:off x="1410524" y="1031069"/>
              <a:ext cx="720317" cy="821296"/>
            </a:xfrm>
            <a:prstGeom prst="rect">
              <a:avLst/>
            </a:prstGeom>
            <a:noFill/>
            <a:ln>
              <a:noFill/>
            </a:ln>
          </p:spPr>
        </p:pic>
      </p:grpSp>
    </p:spTree>
    <p:extLst>
      <p:ext uri="{BB962C8B-B14F-4D97-AF65-F5344CB8AC3E}">
        <p14:creationId xmlns:p14="http://schemas.microsoft.com/office/powerpoint/2010/main" val="791200522"/>
      </p:ext>
    </p:extLst>
  </p:cSld>
  <p:clrMapOvr>
    <a:masterClrMapping/>
  </p:clrMapOvr>
  <p:extLst>
    <p:ext uri="{DCECCB84-F9BA-43D5-87BE-67443E8EF086}">
      <p15:sldGuideLst xmlns:p15="http://schemas.microsoft.com/office/powerpoint/2012/main">
        <p15:guide id="1" pos="551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6_Title and Content" preserve="1">
  <p:cSld name="17_Title and Content">
    <p:spTree>
      <p:nvGrpSpPr>
        <p:cNvPr id="1" name="Shape 10"/>
        <p:cNvGrpSpPr/>
        <p:nvPr/>
      </p:nvGrpSpPr>
      <p:grpSpPr>
        <a:xfrm>
          <a:off x="0" y="0"/>
          <a:ext cx="0" cy="0"/>
          <a:chOff x="0" y="0"/>
          <a:chExt cx="0" cy="0"/>
        </a:xfrm>
      </p:grpSpPr>
      <p:pic>
        <p:nvPicPr>
          <p:cNvPr id="11" name="Google Shape;11;p35"/>
          <p:cNvPicPr preferRelativeResize="0"/>
          <p:nvPr/>
        </p:nvPicPr>
        <p:blipFill rotWithShape="1">
          <a:blip r:embed="rId2">
            <a:alphaModFix/>
          </a:blip>
          <a:srcRect l="4869" t="9841"/>
          <a:stretch/>
        </p:blipFill>
        <p:spPr>
          <a:xfrm>
            <a:off x="-1176" y="0"/>
            <a:ext cx="1318610" cy="624841"/>
          </a:xfrm>
          <a:prstGeom prst="rect">
            <a:avLst/>
          </a:prstGeom>
          <a:noFill/>
          <a:ln>
            <a:noFill/>
          </a:ln>
        </p:spPr>
      </p:pic>
      <p:sp>
        <p:nvSpPr>
          <p:cNvPr id="12" name="Google Shape;12;p35"/>
          <p:cNvSpPr/>
          <p:nvPr/>
        </p:nvSpPr>
        <p:spPr>
          <a:xfrm rot="10800000">
            <a:off x="0" y="4425782"/>
            <a:ext cx="792000" cy="717717"/>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89685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13;p35"/>
          <p:cNvSpPr/>
          <p:nvPr/>
        </p:nvSpPr>
        <p:spPr>
          <a:xfrm>
            <a:off x="41071" y="4667441"/>
            <a:ext cx="595458"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 sz="1500" b="1" i="0" u="none" strike="noStrike" cap="none">
                <a:solidFill>
                  <a:schemeClr val="lt1"/>
                </a:solidFill>
                <a:latin typeface="Heebo"/>
                <a:ea typeface="Heebo"/>
                <a:cs typeface="Heebo"/>
                <a:sym typeface="Heebo"/>
              </a:rPr>
              <a:t>‹#›</a:t>
            </a:fld>
            <a:endParaRPr sz="1500" b="1" i="0" u="none" strike="noStrike" cap="none">
              <a:solidFill>
                <a:schemeClr val="lt1"/>
              </a:solidFill>
              <a:latin typeface="Heebo"/>
              <a:ea typeface="Heebo"/>
              <a:cs typeface="Heebo"/>
              <a:sym typeface="Heebo"/>
            </a:endParaRPr>
          </a:p>
        </p:txBody>
      </p:sp>
      <p:pic>
        <p:nvPicPr>
          <p:cNvPr id="14" name="Google Shape;14;p35" descr="A picture containing text&#10;&#10;Description automatically generated"/>
          <p:cNvPicPr preferRelativeResize="0"/>
          <p:nvPr/>
        </p:nvPicPr>
        <p:blipFill rotWithShape="1">
          <a:blip r:embed="rId3">
            <a:alphaModFix/>
          </a:blip>
          <a:srcRect/>
          <a:stretch/>
        </p:blipFill>
        <p:spPr>
          <a:xfrm>
            <a:off x="1003608" y="-37170"/>
            <a:ext cx="1309890" cy="531496"/>
          </a:xfrm>
          <a:prstGeom prst="rect">
            <a:avLst/>
          </a:prstGeom>
          <a:noFill/>
          <a:ln>
            <a:noFill/>
          </a:ln>
        </p:spPr>
      </p:pic>
      <p:sp>
        <p:nvSpPr>
          <p:cNvPr id="2" name="Google Shape;276;p10">
            <a:extLst>
              <a:ext uri="{FF2B5EF4-FFF2-40B4-BE49-F238E27FC236}">
                <a16:creationId xmlns:a16="http://schemas.microsoft.com/office/drawing/2014/main" id="{D5038A7A-9C25-13AF-3C4D-9126E40C90B5}"/>
              </a:ext>
            </a:extLst>
          </p:cNvPr>
          <p:cNvSpPr txBox="1"/>
          <p:nvPr userDrawn="1"/>
        </p:nvSpPr>
        <p:spPr>
          <a:xfrm>
            <a:off x="5137688" y="1185612"/>
            <a:ext cx="3729915" cy="665864"/>
          </a:xfrm>
          <a:prstGeom prst="rect">
            <a:avLst/>
          </a:prstGeom>
          <a:noFill/>
          <a:ln>
            <a:noFill/>
          </a:ln>
        </p:spPr>
        <p:txBody>
          <a:bodyPr spcFirstLastPara="1" wrap="square" lIns="91425" tIns="91425" rIns="91425" bIns="91425" anchor="t" anchorCtr="0">
            <a:noAutofit/>
          </a:bodyPr>
          <a:lstStyle/>
          <a:p>
            <a:pPr marL="0" marR="0" lvl="0" indent="0" algn="r" rtl="1">
              <a:lnSpc>
                <a:spcPct val="100000"/>
              </a:lnSpc>
              <a:spcBef>
                <a:spcPts val="0"/>
              </a:spcBef>
              <a:spcAft>
                <a:spcPts val="0"/>
              </a:spcAft>
              <a:buClr>
                <a:schemeClr val="dk1"/>
              </a:buClr>
              <a:buSzPts val="1100"/>
              <a:buFont typeface="Arial"/>
              <a:buNone/>
            </a:pPr>
            <a:r>
              <a:rPr lang="iw" sz="2500" b="1" i="0" u="none" strike="noStrike" cap="none">
                <a:solidFill>
                  <a:srgbClr val="435369"/>
                </a:solidFill>
                <a:latin typeface="Calibri"/>
                <a:ea typeface="Calibri"/>
                <a:cs typeface="Calibri"/>
                <a:sym typeface="Calibri"/>
              </a:rPr>
              <a:t>צורת החשיבה בכלכלת </a:t>
            </a:r>
            <a:r>
              <a:rPr lang="iw" sz="2500" b="1" i="0" u="none" strike="noStrike" cap="none">
                <a:solidFill>
                  <a:srgbClr val="72504F"/>
                </a:solidFill>
                <a:latin typeface="Calibri"/>
                <a:ea typeface="Calibri"/>
                <a:cs typeface="Calibri"/>
                <a:sym typeface="Calibri"/>
              </a:rPr>
              <a:t>קווית</a:t>
            </a:r>
            <a:endParaRPr/>
          </a:p>
          <a:p>
            <a:pPr marL="0" marR="0" lvl="0" indent="0" algn="r" rtl="1">
              <a:lnSpc>
                <a:spcPct val="100000"/>
              </a:lnSpc>
              <a:spcBef>
                <a:spcPts val="0"/>
              </a:spcBef>
              <a:spcAft>
                <a:spcPts val="0"/>
              </a:spcAft>
              <a:buClr>
                <a:schemeClr val="dk1"/>
              </a:buClr>
              <a:buSzPts val="1100"/>
              <a:buFont typeface="Arial"/>
              <a:buNone/>
            </a:pPr>
            <a:endParaRPr sz="2500" b="1" i="0" u="none" strike="noStrike" cap="none">
              <a:solidFill>
                <a:srgbClr val="435369"/>
              </a:solidFill>
              <a:latin typeface="Calibri"/>
              <a:ea typeface="Calibri"/>
              <a:cs typeface="Calibri"/>
              <a:sym typeface="Calibri"/>
            </a:endParaRPr>
          </a:p>
          <a:p>
            <a:pPr marL="0" marR="0" lvl="0" indent="0" algn="ctr" rtl="1">
              <a:lnSpc>
                <a:spcPct val="100000"/>
              </a:lnSpc>
              <a:spcBef>
                <a:spcPts val="0"/>
              </a:spcBef>
              <a:spcAft>
                <a:spcPts val="0"/>
              </a:spcAft>
              <a:buClr>
                <a:schemeClr val="dk1"/>
              </a:buClr>
              <a:buSzPts val="1100"/>
              <a:buFont typeface="Arial"/>
              <a:buNone/>
            </a:pPr>
            <a:endParaRPr sz="2400" b="0" i="0" u="none" strike="noStrike" cap="none">
              <a:solidFill>
                <a:schemeClr val="dk1"/>
              </a:solidFill>
              <a:latin typeface="Arial"/>
              <a:ea typeface="Arial"/>
              <a:cs typeface="Arial"/>
              <a:sym typeface="Arial"/>
            </a:endParaRPr>
          </a:p>
          <a:p>
            <a:pPr marL="0" marR="0" lvl="0" indent="0" algn="ctr" rtl="1">
              <a:lnSpc>
                <a:spcPct val="100000"/>
              </a:lnSpc>
              <a:spcBef>
                <a:spcPts val="0"/>
              </a:spcBef>
              <a:spcAft>
                <a:spcPts val="0"/>
              </a:spcAft>
              <a:buClr>
                <a:schemeClr val="dk1"/>
              </a:buClr>
              <a:buSzPts val="1100"/>
              <a:buFont typeface="Arial"/>
              <a:buNone/>
            </a:pPr>
            <a:r>
              <a:rPr lang="iw" sz="1350" b="0" i="0" u="none" strike="noStrike" cap="none">
                <a:solidFill>
                  <a:srgbClr val="003D4D"/>
                </a:solidFill>
                <a:latin typeface="Arial"/>
                <a:ea typeface="Arial"/>
                <a:cs typeface="Arial"/>
                <a:sym typeface="Arial"/>
              </a:rPr>
              <a:t> </a:t>
            </a:r>
            <a:endParaRPr sz="2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Google Shape;277;p10">
            <a:extLst>
              <a:ext uri="{FF2B5EF4-FFF2-40B4-BE49-F238E27FC236}">
                <a16:creationId xmlns:a16="http://schemas.microsoft.com/office/drawing/2014/main" id="{20850402-6EA7-1903-5F57-70A59F208A1D}"/>
              </a:ext>
            </a:extLst>
          </p:cNvPr>
          <p:cNvSpPr txBox="1"/>
          <p:nvPr userDrawn="1"/>
        </p:nvSpPr>
        <p:spPr>
          <a:xfrm>
            <a:off x="5005952" y="1678203"/>
            <a:ext cx="3929447" cy="2554515"/>
          </a:xfrm>
          <a:prstGeom prst="rect">
            <a:avLst/>
          </a:prstGeom>
          <a:noFill/>
          <a:ln>
            <a:noFill/>
          </a:ln>
        </p:spPr>
        <p:txBody>
          <a:bodyPr spcFirstLastPara="1" wrap="square" lIns="91425" tIns="91425" rIns="91425" bIns="91425" anchor="t" anchorCtr="0">
            <a:spAutoFit/>
          </a:bodyPr>
          <a:lstStyle/>
          <a:p>
            <a:pPr marL="360363" marR="0" lvl="0" indent="-239713" algn="r" rtl="1">
              <a:lnSpc>
                <a:spcPct val="100000"/>
              </a:lnSpc>
              <a:spcBef>
                <a:spcPts val="0"/>
              </a:spcBef>
              <a:spcAft>
                <a:spcPts val="0"/>
              </a:spcAft>
              <a:buClr>
                <a:srgbClr val="77AB3C"/>
              </a:buClr>
              <a:buSzPts val="1400"/>
              <a:buFont typeface="Arial"/>
              <a:buNone/>
            </a:pPr>
            <a:r>
              <a:rPr lang="iw" sz="1400" b="0" i="0" u="none" strike="noStrike" cap="none">
                <a:solidFill>
                  <a:srgbClr val="435369"/>
                </a:solidFill>
                <a:latin typeface="Calibri"/>
                <a:ea typeface="Calibri"/>
                <a:cs typeface="Calibri"/>
                <a:sym typeface="Calibri"/>
              </a:rPr>
              <a:t> </a:t>
            </a:r>
            <a:endParaRPr sz="1400" b="0" i="0" u="none" strike="noStrike" cap="none">
              <a:solidFill>
                <a:srgbClr val="435369"/>
              </a:solidFill>
              <a:latin typeface="Calibri"/>
              <a:ea typeface="Calibri"/>
              <a:cs typeface="Calibri"/>
              <a:sym typeface="Calibri"/>
            </a:endParaRPr>
          </a:p>
          <a:p>
            <a:pPr marL="360363" marR="0" lvl="0" indent="-239713" algn="r" rtl="1">
              <a:lnSpc>
                <a:spcPct val="100000"/>
              </a:lnSpc>
              <a:spcBef>
                <a:spcPts val="0"/>
              </a:spcBef>
              <a:spcAft>
                <a:spcPts val="0"/>
              </a:spcAft>
              <a:buClr>
                <a:srgbClr val="72504F"/>
              </a:buClr>
              <a:buSzPts val="1700"/>
              <a:buFont typeface="Alef"/>
              <a:buChar char="●"/>
            </a:pPr>
            <a:r>
              <a:rPr lang="iw" sz="1400" b="0" i="0" u="none" strike="noStrike" cap="none">
                <a:solidFill>
                  <a:srgbClr val="435369"/>
                </a:solidFill>
                <a:latin typeface="Calibri"/>
                <a:ea typeface="Calibri"/>
                <a:cs typeface="Calibri"/>
                <a:sym typeface="Calibri"/>
              </a:rPr>
              <a:t>אנחנו חיים בחברה של </a:t>
            </a:r>
            <a:r>
              <a:rPr lang="iw" sz="1400" b="1" i="0" u="none" strike="noStrike" cap="none">
                <a:solidFill>
                  <a:srgbClr val="435369"/>
                </a:solidFill>
                <a:latin typeface="Calibri"/>
                <a:ea typeface="Calibri"/>
                <a:cs typeface="Calibri"/>
                <a:sym typeface="Calibri"/>
              </a:rPr>
              <a:t>"לקנות-להשתמש-לזרוק". </a:t>
            </a:r>
            <a:br>
              <a:rPr lang="iw" sz="1400" b="1" i="0" u="none" strike="noStrike" cap="none">
                <a:solidFill>
                  <a:srgbClr val="435369"/>
                </a:solidFill>
                <a:latin typeface="Calibri"/>
                <a:ea typeface="Calibri"/>
                <a:cs typeface="Calibri"/>
                <a:sym typeface="Calibri"/>
              </a:rPr>
            </a:br>
            <a:r>
              <a:rPr lang="iw" sz="1400" b="0" i="0" u="none" strike="noStrike" cap="none">
                <a:solidFill>
                  <a:srgbClr val="435369"/>
                </a:solidFill>
                <a:latin typeface="Calibri"/>
                <a:ea typeface="Calibri"/>
                <a:cs typeface="Calibri"/>
                <a:sym typeface="Calibri"/>
              </a:rPr>
              <a:t>הצריכה עולה על גדותיה, וכמות הרכוש שיש לאדם היא סמל סטטוס.</a:t>
            </a:r>
            <a:endParaRPr/>
          </a:p>
          <a:p>
            <a:pPr marL="360363" marR="0" lvl="0" indent="-239713" algn="r" rtl="1">
              <a:lnSpc>
                <a:spcPct val="100000"/>
              </a:lnSpc>
              <a:spcBef>
                <a:spcPts val="0"/>
              </a:spcBef>
              <a:spcAft>
                <a:spcPts val="0"/>
              </a:spcAft>
              <a:buClr>
                <a:srgbClr val="72504F"/>
              </a:buClr>
              <a:buSzPts val="1400"/>
              <a:buFont typeface="Arial"/>
              <a:buNone/>
            </a:pPr>
            <a:endParaRPr sz="1400" b="0" i="0" u="none" strike="noStrike" cap="none">
              <a:solidFill>
                <a:srgbClr val="435369"/>
              </a:solidFill>
              <a:latin typeface="Calibri"/>
              <a:ea typeface="Calibri"/>
              <a:cs typeface="Calibri"/>
              <a:sym typeface="Calibri"/>
            </a:endParaRPr>
          </a:p>
          <a:p>
            <a:pPr marL="360363" marR="0" lvl="0" indent="-239713" algn="r" rtl="1">
              <a:lnSpc>
                <a:spcPct val="100000"/>
              </a:lnSpc>
              <a:spcBef>
                <a:spcPts val="0"/>
              </a:spcBef>
              <a:spcAft>
                <a:spcPts val="0"/>
              </a:spcAft>
              <a:buClr>
                <a:srgbClr val="72504F"/>
              </a:buClr>
              <a:buSzPts val="1700"/>
              <a:buFont typeface="Alef"/>
              <a:buChar char="●"/>
            </a:pPr>
            <a:r>
              <a:rPr lang="iw" sz="1400" b="0" i="0" u="none" strike="noStrike" cap="none">
                <a:solidFill>
                  <a:srgbClr val="435369"/>
                </a:solidFill>
                <a:latin typeface="Calibri"/>
                <a:ea typeface="Calibri"/>
                <a:cs typeface="Calibri"/>
                <a:sym typeface="Calibri"/>
              </a:rPr>
              <a:t> כל הצריכה הזאת דורשת שימוש עצום במשאבים </a:t>
            </a:r>
            <a:br>
              <a:rPr lang="iw" sz="1400" b="0" i="0" u="none" strike="noStrike" cap="none">
                <a:solidFill>
                  <a:srgbClr val="435369"/>
                </a:solidFill>
                <a:latin typeface="Calibri"/>
                <a:ea typeface="Calibri"/>
                <a:cs typeface="Calibri"/>
                <a:sym typeface="Calibri"/>
              </a:rPr>
            </a:br>
            <a:r>
              <a:rPr lang="iw" sz="1400" b="0" i="0" u="none" strike="noStrike" cap="none">
                <a:solidFill>
                  <a:srgbClr val="435369"/>
                </a:solidFill>
                <a:latin typeface="Calibri"/>
                <a:ea typeface="Calibri"/>
                <a:cs typeface="Calibri"/>
                <a:sym typeface="Calibri"/>
              </a:rPr>
              <a:t>כמו חומרי גלם, אנרגיה, מים ומייצרת כמויות גדולות של פסולת. </a:t>
            </a:r>
            <a:endParaRPr sz="1400" b="0" i="0" u="none" strike="noStrike" cap="none">
              <a:solidFill>
                <a:srgbClr val="435369"/>
              </a:solidFill>
              <a:latin typeface="Calibri"/>
              <a:ea typeface="Calibri"/>
              <a:cs typeface="Calibri"/>
              <a:sym typeface="Calibri"/>
            </a:endParaRPr>
          </a:p>
          <a:p>
            <a:pPr marL="360363" marR="0" lvl="0" indent="-239713" algn="r" rtl="1">
              <a:lnSpc>
                <a:spcPct val="100000"/>
              </a:lnSpc>
              <a:spcBef>
                <a:spcPts val="0"/>
              </a:spcBef>
              <a:spcAft>
                <a:spcPts val="0"/>
              </a:spcAft>
              <a:buClr>
                <a:srgbClr val="72504F"/>
              </a:buClr>
              <a:buSzPts val="1400"/>
              <a:buFont typeface="Arial"/>
              <a:buNone/>
            </a:pPr>
            <a:endParaRPr sz="1400" b="0" i="0" u="none" strike="noStrike" cap="none">
              <a:solidFill>
                <a:srgbClr val="435369"/>
              </a:solidFill>
              <a:latin typeface="Calibri"/>
              <a:ea typeface="Calibri"/>
              <a:cs typeface="Calibri"/>
              <a:sym typeface="Calibri"/>
            </a:endParaRPr>
          </a:p>
          <a:p>
            <a:pPr marL="360363" marR="0" lvl="0" indent="-239713" algn="r" rtl="1">
              <a:lnSpc>
                <a:spcPct val="100000"/>
              </a:lnSpc>
              <a:spcBef>
                <a:spcPts val="0"/>
              </a:spcBef>
              <a:spcAft>
                <a:spcPts val="0"/>
              </a:spcAft>
              <a:buClr>
                <a:srgbClr val="72504F"/>
              </a:buClr>
              <a:buSzPts val="1700"/>
              <a:buFont typeface="Alef"/>
              <a:buChar char="●"/>
            </a:pPr>
            <a:r>
              <a:rPr lang="iw" sz="1400" b="0" i="0" u="none" strike="noStrike" cap="none">
                <a:solidFill>
                  <a:srgbClr val="435369"/>
                </a:solidFill>
                <a:latin typeface="Calibri"/>
                <a:ea typeface="Calibri"/>
                <a:cs typeface="Calibri"/>
                <a:sym typeface="Calibri"/>
              </a:rPr>
              <a:t>הצריכה תורמת לצמיחה הכלכלית ולכן חייבים להמשיך בה. </a:t>
            </a:r>
            <a:endParaRPr sz="1400" b="0" i="0" u="none" strike="noStrike" cap="none">
              <a:solidFill>
                <a:srgbClr val="435369"/>
              </a:solidFill>
              <a:latin typeface="Calibri"/>
              <a:ea typeface="Calibri"/>
              <a:cs typeface="Calibri"/>
              <a:sym typeface="Calibri"/>
            </a:endParaRPr>
          </a:p>
        </p:txBody>
      </p:sp>
      <p:sp>
        <p:nvSpPr>
          <p:cNvPr id="4" name="Google Shape;278;p10">
            <a:extLst>
              <a:ext uri="{FF2B5EF4-FFF2-40B4-BE49-F238E27FC236}">
                <a16:creationId xmlns:a16="http://schemas.microsoft.com/office/drawing/2014/main" id="{27C89569-D084-7E89-BD63-4A4BBF999022}"/>
              </a:ext>
            </a:extLst>
          </p:cNvPr>
          <p:cNvSpPr txBox="1"/>
          <p:nvPr userDrawn="1"/>
        </p:nvSpPr>
        <p:spPr>
          <a:xfrm>
            <a:off x="612182" y="1647207"/>
            <a:ext cx="4029659" cy="2446793"/>
          </a:xfrm>
          <a:prstGeom prst="rect">
            <a:avLst/>
          </a:prstGeom>
          <a:noFill/>
          <a:ln>
            <a:noFill/>
          </a:ln>
        </p:spPr>
        <p:txBody>
          <a:bodyPr spcFirstLastPara="1" wrap="square" lIns="91425" tIns="91425" rIns="91425" bIns="91425" anchor="t" anchorCtr="0">
            <a:spAutoFit/>
          </a:bodyPr>
          <a:lstStyle/>
          <a:p>
            <a:pPr marL="0" marR="0" lvl="0" indent="0" algn="r" rtl="1">
              <a:lnSpc>
                <a:spcPct val="100000"/>
              </a:lnSpc>
              <a:spcBef>
                <a:spcPts val="0"/>
              </a:spcBef>
              <a:spcAft>
                <a:spcPts val="0"/>
              </a:spcAft>
              <a:buClr>
                <a:srgbClr val="000000"/>
              </a:buClr>
              <a:buSzPts val="1700"/>
              <a:buFont typeface="Arial"/>
              <a:buNone/>
            </a:pPr>
            <a:endParaRPr sz="1700" b="0" i="0" u="none" strike="noStrike" cap="none">
              <a:solidFill>
                <a:schemeClr val="dk1"/>
              </a:solidFill>
              <a:latin typeface="Alef"/>
              <a:ea typeface="Alef"/>
              <a:cs typeface="Alef"/>
              <a:sym typeface="Alef"/>
            </a:endParaRPr>
          </a:p>
          <a:p>
            <a:pPr marL="360363" marR="0" lvl="0" indent="-239713" algn="r" rtl="1">
              <a:lnSpc>
                <a:spcPct val="100000"/>
              </a:lnSpc>
              <a:spcBef>
                <a:spcPts val="0"/>
              </a:spcBef>
              <a:spcAft>
                <a:spcPts val="0"/>
              </a:spcAft>
              <a:buClr>
                <a:srgbClr val="77AB3C"/>
              </a:buClr>
              <a:buSzPts val="1700"/>
              <a:buFont typeface="Alef"/>
              <a:buChar char="●"/>
            </a:pPr>
            <a:r>
              <a:rPr lang="iw" sz="1400" b="0" i="0" u="none" strike="noStrike" cap="none">
                <a:solidFill>
                  <a:srgbClr val="435369"/>
                </a:solidFill>
                <a:latin typeface="Calibri"/>
                <a:ea typeface="Calibri"/>
                <a:cs typeface="Calibri"/>
                <a:sym typeface="Calibri"/>
              </a:rPr>
              <a:t>בכלכלה מעגלית, המוצרים המיוצרים אינם מסיימים </a:t>
            </a:r>
            <a:br>
              <a:rPr lang="iw" sz="1400" b="0" i="0" u="none" strike="noStrike" cap="none">
                <a:solidFill>
                  <a:srgbClr val="435369"/>
                </a:solidFill>
                <a:latin typeface="Calibri"/>
                <a:ea typeface="Calibri"/>
                <a:cs typeface="Calibri"/>
                <a:sym typeface="Calibri"/>
              </a:rPr>
            </a:br>
            <a:r>
              <a:rPr lang="iw" sz="1400" b="0" i="0" u="none" strike="noStrike" cap="none">
                <a:solidFill>
                  <a:srgbClr val="435369"/>
                </a:solidFill>
                <a:latin typeface="Calibri"/>
                <a:ea typeface="Calibri"/>
                <a:cs typeface="Calibri"/>
                <a:sym typeface="Calibri"/>
              </a:rPr>
              <a:t>את חייהם כפסולת המחר, אלא כחומרי גלם מתחדשים למעגל ייצור חדש, תוך התחשבות בגורמים כמו שחרור גזי חממה, שימוש במרכיבים בטוחים לאדם ולסביבה, איכות אוויר, מים וקרקע.</a:t>
            </a:r>
            <a:endParaRPr sz="1400" b="0" i="0" u="none" strike="noStrike" cap="none">
              <a:solidFill>
                <a:srgbClr val="435369"/>
              </a:solidFill>
              <a:latin typeface="Calibri"/>
              <a:ea typeface="Calibri"/>
              <a:cs typeface="Calibri"/>
              <a:sym typeface="Calibri"/>
            </a:endParaRPr>
          </a:p>
          <a:p>
            <a:pPr marL="360363" marR="0" lvl="0" indent="-239713" algn="r" rtl="1">
              <a:lnSpc>
                <a:spcPct val="100000"/>
              </a:lnSpc>
              <a:spcBef>
                <a:spcPts val="0"/>
              </a:spcBef>
              <a:spcAft>
                <a:spcPts val="0"/>
              </a:spcAft>
              <a:buClr>
                <a:srgbClr val="77AB3C"/>
              </a:buClr>
              <a:buSzPts val="1400"/>
              <a:buFont typeface="Arial"/>
              <a:buNone/>
            </a:pPr>
            <a:endParaRPr sz="1400" b="0" i="0" u="none" strike="noStrike" cap="none">
              <a:solidFill>
                <a:srgbClr val="435369"/>
              </a:solidFill>
              <a:latin typeface="Calibri"/>
              <a:ea typeface="Calibri"/>
              <a:cs typeface="Calibri"/>
              <a:sym typeface="Calibri"/>
            </a:endParaRPr>
          </a:p>
          <a:p>
            <a:pPr marL="360363" marR="0" lvl="0" indent="-239713" algn="r" rtl="1">
              <a:lnSpc>
                <a:spcPct val="100000"/>
              </a:lnSpc>
              <a:spcBef>
                <a:spcPts val="0"/>
              </a:spcBef>
              <a:spcAft>
                <a:spcPts val="0"/>
              </a:spcAft>
              <a:buClr>
                <a:srgbClr val="77AB3C"/>
              </a:buClr>
              <a:buSzPts val="1700"/>
              <a:buFont typeface="Alef"/>
              <a:buChar char="●"/>
            </a:pPr>
            <a:r>
              <a:rPr lang="iw" sz="1400" b="0" i="0" u="none" strike="noStrike" cap="none">
                <a:solidFill>
                  <a:srgbClr val="435369"/>
                </a:solidFill>
                <a:latin typeface="Calibri"/>
                <a:ea typeface="Calibri"/>
                <a:cs typeface="Calibri"/>
                <a:sym typeface="Calibri"/>
              </a:rPr>
              <a:t>פחות זה יותר! אם המערכת תהיה מעגלית, יהיה טוב יותר לכולנו.</a:t>
            </a:r>
            <a:endParaRPr sz="1400" b="0" i="0" u="none" strike="noStrike" cap="none">
              <a:solidFill>
                <a:srgbClr val="435369"/>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lef"/>
              <a:ea typeface="Alef"/>
              <a:cs typeface="Alef"/>
              <a:sym typeface="Alef"/>
            </a:endParaRPr>
          </a:p>
        </p:txBody>
      </p:sp>
      <p:sp>
        <p:nvSpPr>
          <p:cNvPr id="5" name="Google Shape;279;p10">
            <a:extLst>
              <a:ext uri="{FF2B5EF4-FFF2-40B4-BE49-F238E27FC236}">
                <a16:creationId xmlns:a16="http://schemas.microsoft.com/office/drawing/2014/main" id="{836CE760-4097-4913-83A5-8A480886CDBB}"/>
              </a:ext>
            </a:extLst>
          </p:cNvPr>
          <p:cNvSpPr txBox="1"/>
          <p:nvPr userDrawn="1"/>
        </p:nvSpPr>
        <p:spPr>
          <a:xfrm>
            <a:off x="612182" y="1185612"/>
            <a:ext cx="3908145" cy="665864"/>
          </a:xfrm>
          <a:prstGeom prst="rect">
            <a:avLst/>
          </a:prstGeom>
          <a:noFill/>
          <a:ln>
            <a:noFill/>
          </a:ln>
        </p:spPr>
        <p:txBody>
          <a:bodyPr spcFirstLastPara="1" wrap="square" lIns="91425" tIns="91425" rIns="91425" bIns="91425" anchor="t" anchorCtr="0">
            <a:noAutofit/>
          </a:bodyPr>
          <a:lstStyle/>
          <a:p>
            <a:pPr marL="0" marR="0" lvl="0" indent="0" algn="r" rtl="1">
              <a:lnSpc>
                <a:spcPct val="100000"/>
              </a:lnSpc>
              <a:spcBef>
                <a:spcPts val="0"/>
              </a:spcBef>
              <a:spcAft>
                <a:spcPts val="0"/>
              </a:spcAft>
              <a:buClr>
                <a:schemeClr val="dk1"/>
              </a:buClr>
              <a:buSzPts val="1100"/>
              <a:buFont typeface="Arial"/>
              <a:buNone/>
            </a:pPr>
            <a:r>
              <a:rPr lang="iw" sz="2500" b="1" i="0" u="none" strike="noStrike" cap="none">
                <a:solidFill>
                  <a:srgbClr val="435369"/>
                </a:solidFill>
                <a:latin typeface="Calibri"/>
                <a:ea typeface="Calibri"/>
                <a:cs typeface="Calibri"/>
                <a:sym typeface="Calibri"/>
              </a:rPr>
              <a:t>צורת החשיבה בכלכלה </a:t>
            </a:r>
            <a:r>
              <a:rPr lang="iw" sz="2500" b="1" i="0" u="none" strike="noStrike" cap="none">
                <a:solidFill>
                  <a:srgbClr val="77AB3C"/>
                </a:solidFill>
                <a:latin typeface="Calibri"/>
                <a:ea typeface="Calibri"/>
                <a:cs typeface="Calibri"/>
                <a:sym typeface="Calibri"/>
              </a:rPr>
              <a:t>מעגלית</a:t>
            </a:r>
            <a:endParaRPr sz="2400" b="0" i="0" u="none" strike="noStrike" cap="none">
              <a:solidFill>
                <a:schemeClr val="dk1"/>
              </a:solidFill>
              <a:latin typeface="Arial"/>
              <a:ea typeface="Arial"/>
              <a:cs typeface="Arial"/>
              <a:sym typeface="Arial"/>
            </a:endParaRPr>
          </a:p>
          <a:p>
            <a:pPr marL="0" marR="0" lvl="0" indent="0" algn="ctr" rtl="1">
              <a:lnSpc>
                <a:spcPct val="100000"/>
              </a:lnSpc>
              <a:spcBef>
                <a:spcPts val="0"/>
              </a:spcBef>
              <a:spcAft>
                <a:spcPts val="0"/>
              </a:spcAft>
              <a:buClr>
                <a:schemeClr val="dk1"/>
              </a:buClr>
              <a:buSzPts val="1100"/>
              <a:buFont typeface="Arial"/>
              <a:buNone/>
            </a:pPr>
            <a:r>
              <a:rPr lang="iw" sz="1350" b="0" i="0" u="none" strike="noStrike" cap="none">
                <a:solidFill>
                  <a:srgbClr val="003D4D"/>
                </a:solidFill>
                <a:latin typeface="Arial"/>
                <a:ea typeface="Arial"/>
                <a:cs typeface="Arial"/>
                <a:sym typeface="Arial"/>
              </a:rPr>
              <a:t> </a:t>
            </a:r>
            <a:endParaRPr sz="2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280;p10">
            <a:extLst>
              <a:ext uri="{FF2B5EF4-FFF2-40B4-BE49-F238E27FC236}">
                <a16:creationId xmlns:a16="http://schemas.microsoft.com/office/drawing/2014/main" id="{EC90F23A-0D4A-5621-5B91-F5F2DD3B05B2}"/>
              </a:ext>
            </a:extLst>
          </p:cNvPr>
          <p:cNvSpPr/>
          <p:nvPr userDrawn="1"/>
        </p:nvSpPr>
        <p:spPr>
          <a:xfrm rot="10800000">
            <a:off x="852405" y="1733677"/>
            <a:ext cx="3551683" cy="45720"/>
          </a:xfrm>
          <a:prstGeom prst="rect">
            <a:avLst/>
          </a:prstGeom>
          <a:gradFill>
            <a:gsLst>
              <a:gs pos="0">
                <a:srgbClr val="92D050">
                  <a:alpha val="13725"/>
                </a:srgbClr>
              </a:gs>
              <a:gs pos="100000">
                <a:srgbClr val="74A73B"/>
              </a:gs>
            </a:gsLst>
            <a:lin ang="108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7" name="Google Shape;281;p10">
            <a:extLst>
              <a:ext uri="{FF2B5EF4-FFF2-40B4-BE49-F238E27FC236}">
                <a16:creationId xmlns:a16="http://schemas.microsoft.com/office/drawing/2014/main" id="{D8FD674C-F152-E026-9BF0-EE4865582AE0}"/>
              </a:ext>
            </a:extLst>
          </p:cNvPr>
          <p:cNvSpPr/>
          <p:nvPr userDrawn="1"/>
        </p:nvSpPr>
        <p:spPr>
          <a:xfrm flipH="1">
            <a:off x="5292670" y="1744575"/>
            <a:ext cx="3456041" cy="45719"/>
          </a:xfrm>
          <a:prstGeom prst="rect">
            <a:avLst/>
          </a:prstGeom>
          <a:gradFill>
            <a:gsLst>
              <a:gs pos="0">
                <a:srgbClr val="92D050">
                  <a:alpha val="7450"/>
                </a:srgbClr>
              </a:gs>
              <a:gs pos="99000">
                <a:srgbClr val="72504F"/>
              </a:gs>
              <a:gs pos="100000">
                <a:srgbClr val="72504F"/>
              </a:gs>
            </a:gsLst>
            <a:lin ang="10800000" scaled="0"/>
          </a:gradFill>
          <a:ln>
            <a:noFill/>
          </a:ln>
        </p:spPr>
        <p:txBody>
          <a:bodyPr spcFirstLastPara="1" wrap="square" lIns="91425" tIns="45700" rIns="91425" bIns="45700" anchor="ctr" anchorCtr="0">
            <a:noAutofit/>
          </a:bodyPr>
          <a:lstStyle/>
          <a:p>
            <a:pPr marL="0" marR="292100" lvl="0" indent="0" algn="ctr" rtl="0">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cxnSp>
        <p:nvCxnSpPr>
          <p:cNvPr id="8" name="Google Shape;282;p10">
            <a:extLst>
              <a:ext uri="{FF2B5EF4-FFF2-40B4-BE49-F238E27FC236}">
                <a16:creationId xmlns:a16="http://schemas.microsoft.com/office/drawing/2014/main" id="{EDCCD1DA-E4DD-1120-52B4-17435463DE23}"/>
              </a:ext>
            </a:extLst>
          </p:cNvPr>
          <p:cNvCxnSpPr/>
          <p:nvPr userDrawn="1"/>
        </p:nvCxnSpPr>
        <p:spPr>
          <a:xfrm>
            <a:off x="4879436" y="665306"/>
            <a:ext cx="0" cy="3319390"/>
          </a:xfrm>
          <a:prstGeom prst="straightConnector1">
            <a:avLst/>
          </a:prstGeom>
          <a:noFill/>
          <a:ln w="12700" cap="flat" cmpd="sng">
            <a:solidFill>
              <a:srgbClr val="435369"/>
            </a:solidFill>
            <a:prstDash val="dot"/>
            <a:round/>
            <a:headEnd type="oval" w="med" len="med"/>
            <a:tailEnd type="oval" w="med" len="med"/>
          </a:ln>
        </p:spPr>
      </p:cxnSp>
      <p:pic>
        <p:nvPicPr>
          <p:cNvPr id="9" name="Google Shape;283;p10">
            <a:extLst>
              <a:ext uri="{FF2B5EF4-FFF2-40B4-BE49-F238E27FC236}">
                <a16:creationId xmlns:a16="http://schemas.microsoft.com/office/drawing/2014/main" id="{0A90C6E0-5932-28E1-B1BD-9627AB6C8480}"/>
              </a:ext>
            </a:extLst>
          </p:cNvPr>
          <p:cNvPicPr preferRelativeResize="0"/>
          <p:nvPr userDrawn="1"/>
        </p:nvPicPr>
        <p:blipFill rotWithShape="1">
          <a:blip r:embed="rId4">
            <a:alphaModFix/>
          </a:blip>
          <a:srcRect/>
          <a:stretch/>
        </p:blipFill>
        <p:spPr>
          <a:xfrm>
            <a:off x="3784810" y="665306"/>
            <a:ext cx="708572" cy="665864"/>
          </a:xfrm>
          <a:prstGeom prst="rect">
            <a:avLst/>
          </a:prstGeom>
          <a:noFill/>
          <a:ln>
            <a:noFill/>
          </a:ln>
        </p:spPr>
      </p:pic>
      <p:sp>
        <p:nvSpPr>
          <p:cNvPr id="10" name="Google Shape;284;p10">
            <a:extLst>
              <a:ext uri="{FF2B5EF4-FFF2-40B4-BE49-F238E27FC236}">
                <a16:creationId xmlns:a16="http://schemas.microsoft.com/office/drawing/2014/main" id="{4F704621-A5DE-08B1-03D3-15F4DF29481E}"/>
              </a:ext>
            </a:extLst>
          </p:cNvPr>
          <p:cNvSpPr/>
          <p:nvPr userDrawn="1"/>
        </p:nvSpPr>
        <p:spPr>
          <a:xfrm>
            <a:off x="7918088" y="929890"/>
            <a:ext cx="830623" cy="294467"/>
          </a:xfrm>
          <a:prstGeom prst="leftArrow">
            <a:avLst>
              <a:gd name="adj1" fmla="val 50000"/>
              <a:gd name="adj2" fmla="val 50000"/>
            </a:avLst>
          </a:prstGeom>
          <a:noFill/>
          <a:ln w="25400" cap="flat" cmpd="sng">
            <a:solidFill>
              <a:srgbClr val="7250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 name="Google Shape;285;p10">
            <a:extLst>
              <a:ext uri="{FF2B5EF4-FFF2-40B4-BE49-F238E27FC236}">
                <a16:creationId xmlns:a16="http://schemas.microsoft.com/office/drawing/2014/main" id="{A3FD0F85-3AA5-5748-8221-B4B2115B144E}"/>
              </a:ext>
            </a:extLst>
          </p:cNvPr>
          <p:cNvSpPr txBox="1"/>
          <p:nvPr userDrawn="1"/>
        </p:nvSpPr>
        <p:spPr>
          <a:xfrm>
            <a:off x="4295603" y="4640188"/>
            <a:ext cx="4572000" cy="26161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100"/>
              <a:buFont typeface="Arial"/>
              <a:buNone/>
            </a:pPr>
            <a:r>
              <a:rPr lang="iw" sz="1100" b="1" i="0" u="none" strike="noStrike" cap="none">
                <a:solidFill>
                  <a:srgbClr val="77AB3C"/>
                </a:solidFill>
                <a:latin typeface="Calibri"/>
                <a:ea typeface="Calibri"/>
                <a:cs typeface="Calibri"/>
                <a:sym typeface="Calibri"/>
              </a:rPr>
              <a:t>מקור: </a:t>
            </a:r>
            <a:r>
              <a:rPr lang="iw" sz="1100" b="0" i="0" u="sng" strike="noStrike" cap="none">
                <a:solidFill>
                  <a:srgbClr val="435369"/>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לקראת כלכלה מעגלית</a:t>
            </a:r>
            <a:r>
              <a:rPr lang="iw" sz="1100" b="1" i="0" u="none" strike="noStrike" cap="none">
                <a:solidFill>
                  <a:srgbClr val="435369"/>
                </a:solidFill>
                <a:latin typeface="Calibri"/>
                <a:ea typeface="Calibri"/>
                <a:cs typeface="Calibri"/>
                <a:sym typeface="Calibri"/>
              </a:rPr>
              <a:t> </a:t>
            </a:r>
            <a:r>
              <a:rPr lang="iw" sz="1100" b="0" i="0" u="none" strike="noStrike" cap="none">
                <a:solidFill>
                  <a:srgbClr val="435369"/>
                </a:solidFill>
                <a:latin typeface="Calibri"/>
                <a:ea typeface="Calibri"/>
                <a:cs typeface="Calibri"/>
                <a:sym typeface="Calibri"/>
              </a:rPr>
              <a:t>נכתב על ידי:</a:t>
            </a:r>
            <a:r>
              <a:rPr lang="iw" sz="1100" b="0" i="0" u="none" strike="noStrike" cap="none">
                <a:solidFill>
                  <a:srgbClr val="435369"/>
                </a:solidFill>
                <a:uFill>
                  <a:noFill/>
                </a:uFill>
                <a:latin typeface="Calibri"/>
                <a:ea typeface="Calibri"/>
                <a:cs typeface="Calibri"/>
                <a:sym typeface="Calibri"/>
                <a:hlinkClick r:id="rId6">
                  <a:extLst>
                    <a:ext uri="{A12FA001-AC4F-418D-AE19-62706E023703}">
                      <ahyp:hlinkClr xmlns:ahyp="http://schemas.microsoft.com/office/drawing/2018/hyperlinkcolor" val="tx"/>
                    </a:ext>
                  </a:extLst>
                </a:hlinkClick>
              </a:rPr>
              <a:t> </a:t>
            </a:r>
            <a:r>
              <a:rPr lang="iw" sz="1100" b="0" i="0" u="none" strike="noStrike" cap="none">
                <a:solidFill>
                  <a:srgbClr val="425369"/>
                </a:solidFill>
                <a:latin typeface="Calibri"/>
                <a:ea typeface="Calibri"/>
                <a:cs typeface="Calibri"/>
                <a:sym typeface="Calibri"/>
              </a:rPr>
              <a:t>היידי סמסר Heide </a:t>
            </a:r>
            <a:r>
              <a:rPr lang="iw" sz="1100" b="0" i="0" u="none" strike="noStrike" cap="none">
                <a:solidFill>
                  <a:srgbClr val="435369"/>
                </a:solidFill>
                <a:latin typeface="Calibri"/>
                <a:ea typeface="Calibri"/>
                <a:cs typeface="Calibri"/>
                <a:sym typeface="Calibri"/>
              </a:rPr>
              <a:t>Sumser</a:t>
            </a:r>
            <a:endParaRPr/>
          </a:p>
        </p:txBody>
      </p:sp>
    </p:spTree>
    <p:extLst>
      <p:ext uri="{BB962C8B-B14F-4D97-AF65-F5344CB8AC3E}">
        <p14:creationId xmlns:p14="http://schemas.microsoft.com/office/powerpoint/2010/main" val="4188110567"/>
      </p:ext>
    </p:extLst>
  </p:cSld>
  <p:clrMapOvr>
    <a:masterClrMapping/>
  </p:clrMapOvr>
  <p:extLst>
    <p:ext uri="{DCECCB84-F9BA-43D5-87BE-67443E8EF086}">
      <p15:sldGuideLst xmlns:p15="http://schemas.microsoft.com/office/powerpoint/2012/main">
        <p15:guide id="1" pos="551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6_Title and Content" preserve="1">
  <p:cSld name="17_Title and Content">
    <p:spTree>
      <p:nvGrpSpPr>
        <p:cNvPr id="1" name="Shape 10"/>
        <p:cNvGrpSpPr/>
        <p:nvPr/>
      </p:nvGrpSpPr>
      <p:grpSpPr>
        <a:xfrm>
          <a:off x="0" y="0"/>
          <a:ext cx="0" cy="0"/>
          <a:chOff x="0" y="0"/>
          <a:chExt cx="0" cy="0"/>
        </a:xfrm>
      </p:grpSpPr>
      <p:pic>
        <p:nvPicPr>
          <p:cNvPr id="11" name="Google Shape;11;p35"/>
          <p:cNvPicPr preferRelativeResize="0"/>
          <p:nvPr/>
        </p:nvPicPr>
        <p:blipFill rotWithShape="1">
          <a:blip r:embed="rId2">
            <a:alphaModFix/>
          </a:blip>
          <a:srcRect l="4869" t="9841"/>
          <a:stretch/>
        </p:blipFill>
        <p:spPr>
          <a:xfrm>
            <a:off x="-1176" y="0"/>
            <a:ext cx="1318610" cy="624841"/>
          </a:xfrm>
          <a:prstGeom prst="rect">
            <a:avLst/>
          </a:prstGeom>
          <a:noFill/>
          <a:ln>
            <a:noFill/>
          </a:ln>
        </p:spPr>
      </p:pic>
      <p:sp>
        <p:nvSpPr>
          <p:cNvPr id="12" name="Google Shape;12;p35"/>
          <p:cNvSpPr/>
          <p:nvPr/>
        </p:nvSpPr>
        <p:spPr>
          <a:xfrm rot="10800000">
            <a:off x="0" y="4425782"/>
            <a:ext cx="792000" cy="717717"/>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89685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13;p35"/>
          <p:cNvSpPr/>
          <p:nvPr/>
        </p:nvSpPr>
        <p:spPr>
          <a:xfrm>
            <a:off x="41071" y="4667441"/>
            <a:ext cx="595458"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 sz="1500" b="1" i="0" u="none" strike="noStrike" cap="none">
                <a:solidFill>
                  <a:schemeClr val="lt1"/>
                </a:solidFill>
                <a:latin typeface="Heebo"/>
                <a:ea typeface="Heebo"/>
                <a:cs typeface="Heebo"/>
                <a:sym typeface="Heebo"/>
              </a:rPr>
              <a:t>‹#›</a:t>
            </a:fld>
            <a:endParaRPr sz="1500" b="1" i="0" u="none" strike="noStrike" cap="none">
              <a:solidFill>
                <a:schemeClr val="lt1"/>
              </a:solidFill>
              <a:latin typeface="Heebo"/>
              <a:ea typeface="Heebo"/>
              <a:cs typeface="Heebo"/>
              <a:sym typeface="Heebo"/>
            </a:endParaRPr>
          </a:p>
        </p:txBody>
      </p:sp>
      <p:pic>
        <p:nvPicPr>
          <p:cNvPr id="14" name="Google Shape;14;p35" descr="A picture containing text&#10;&#10;Description automatically generated"/>
          <p:cNvPicPr preferRelativeResize="0"/>
          <p:nvPr/>
        </p:nvPicPr>
        <p:blipFill rotWithShape="1">
          <a:blip r:embed="rId3">
            <a:alphaModFix/>
          </a:blip>
          <a:srcRect/>
          <a:stretch/>
        </p:blipFill>
        <p:spPr>
          <a:xfrm>
            <a:off x="1003608" y="-37170"/>
            <a:ext cx="1309890" cy="531496"/>
          </a:xfrm>
          <a:prstGeom prst="rect">
            <a:avLst/>
          </a:prstGeom>
          <a:noFill/>
          <a:ln>
            <a:noFill/>
          </a:ln>
        </p:spPr>
      </p:pic>
      <p:sp>
        <p:nvSpPr>
          <p:cNvPr id="2" name="Google Shape;290;p11">
            <a:extLst>
              <a:ext uri="{FF2B5EF4-FFF2-40B4-BE49-F238E27FC236}">
                <a16:creationId xmlns:a16="http://schemas.microsoft.com/office/drawing/2014/main" id="{DA78ECB9-6616-6C31-A4DB-ADAF45A9A20D}"/>
              </a:ext>
            </a:extLst>
          </p:cNvPr>
          <p:cNvSpPr txBox="1"/>
          <p:nvPr userDrawn="1"/>
        </p:nvSpPr>
        <p:spPr>
          <a:xfrm>
            <a:off x="3355383" y="942929"/>
            <a:ext cx="5512220" cy="1005373"/>
          </a:xfrm>
          <a:prstGeom prst="rect">
            <a:avLst/>
          </a:prstGeom>
          <a:noFill/>
          <a:ln>
            <a:noFill/>
          </a:ln>
        </p:spPr>
        <p:txBody>
          <a:bodyPr spcFirstLastPara="1" wrap="square" lIns="91425" tIns="91425" rIns="91425" bIns="91425" anchor="t" anchorCtr="0">
            <a:spAutoFit/>
          </a:bodyPr>
          <a:lstStyle/>
          <a:p>
            <a:pPr marL="0" marR="0" lvl="0" indent="0" algn="r" rtl="1">
              <a:lnSpc>
                <a:spcPct val="123076"/>
              </a:lnSpc>
              <a:spcBef>
                <a:spcPts val="0"/>
              </a:spcBef>
              <a:spcAft>
                <a:spcPts val="0"/>
              </a:spcAft>
              <a:buClr>
                <a:schemeClr val="dk1"/>
              </a:buClr>
              <a:buSzPts val="1100"/>
              <a:buFont typeface="Arial"/>
              <a:buNone/>
            </a:pPr>
            <a:r>
              <a:rPr lang="iw" sz="1300" b="0" i="0" u="none" strike="noStrike" cap="none">
                <a:solidFill>
                  <a:srgbClr val="435369"/>
                </a:solidFill>
                <a:latin typeface="Calibri"/>
                <a:ea typeface="Calibri"/>
                <a:cs typeface="Calibri"/>
                <a:sym typeface="Calibri"/>
              </a:rPr>
              <a:t>לעומת מחזור החיים המעגלי בטבע, האדם, בתבונתו, למד לייצר מזון, </a:t>
            </a:r>
            <a:br>
              <a:rPr lang="iw" sz="1300" b="0" i="0" u="none" strike="noStrike" cap="none">
                <a:solidFill>
                  <a:srgbClr val="435369"/>
                </a:solidFill>
                <a:latin typeface="Calibri"/>
                <a:ea typeface="Calibri"/>
                <a:cs typeface="Calibri"/>
                <a:sym typeface="Calibri"/>
              </a:rPr>
            </a:br>
            <a:r>
              <a:rPr lang="iw" sz="1300" b="0" i="0" u="none" strike="noStrike" cap="none">
                <a:solidFill>
                  <a:srgbClr val="435369"/>
                </a:solidFill>
                <a:latin typeface="Calibri"/>
                <a:ea typeface="Calibri"/>
                <a:cs typeface="Calibri"/>
                <a:sym typeface="Calibri"/>
              </a:rPr>
              <a:t>לנצל חומרי גלם טבעיים, להילחם במחלות, להפיק אנרגיה מתרכובות שונות ועוד.</a:t>
            </a:r>
            <a:br>
              <a:rPr lang="iw" sz="1300" b="0" i="0" u="none" strike="noStrike" cap="none">
                <a:solidFill>
                  <a:srgbClr val="435369"/>
                </a:solidFill>
                <a:latin typeface="Calibri"/>
                <a:ea typeface="Calibri"/>
                <a:cs typeface="Calibri"/>
                <a:sym typeface="Calibri"/>
              </a:rPr>
            </a:br>
            <a:endParaRPr sz="1300" b="0" i="0" u="none" strike="noStrike" cap="none">
              <a:solidFill>
                <a:srgbClr val="435369"/>
              </a:solidFill>
              <a:latin typeface="Calibri"/>
              <a:ea typeface="Calibri"/>
              <a:cs typeface="Calibri"/>
              <a:sym typeface="Calibri"/>
            </a:endParaRPr>
          </a:p>
          <a:p>
            <a:pPr marL="0" marR="0" lvl="0" indent="0" algn="r" rtl="1">
              <a:lnSpc>
                <a:spcPct val="123076"/>
              </a:lnSpc>
              <a:spcBef>
                <a:spcPts val="0"/>
              </a:spcBef>
              <a:spcAft>
                <a:spcPts val="0"/>
              </a:spcAft>
              <a:buClr>
                <a:schemeClr val="dk1"/>
              </a:buClr>
              <a:buSzPts val="1100"/>
              <a:buFont typeface="Arial"/>
              <a:buNone/>
            </a:pPr>
            <a:r>
              <a:rPr lang="iw" sz="1300" b="1" i="0" u="none" strike="noStrike" cap="none">
                <a:solidFill>
                  <a:srgbClr val="435369"/>
                </a:solidFill>
                <a:latin typeface="Calibri"/>
                <a:ea typeface="Calibri"/>
                <a:cs typeface="Calibri"/>
                <a:sym typeface="Calibri"/>
              </a:rPr>
              <a:t>אולם, כיום יש בידינו מידע נוסף:</a:t>
            </a:r>
            <a:endParaRPr sz="1300" b="1" i="0" u="none" strike="noStrike" cap="none">
              <a:solidFill>
                <a:srgbClr val="435369"/>
              </a:solidFill>
              <a:latin typeface="Calibri"/>
              <a:ea typeface="Calibri"/>
              <a:cs typeface="Calibri"/>
              <a:sym typeface="Calibri"/>
            </a:endParaRPr>
          </a:p>
        </p:txBody>
      </p:sp>
      <p:sp>
        <p:nvSpPr>
          <p:cNvPr id="3" name="Google Shape;291;p11">
            <a:extLst>
              <a:ext uri="{FF2B5EF4-FFF2-40B4-BE49-F238E27FC236}">
                <a16:creationId xmlns:a16="http://schemas.microsoft.com/office/drawing/2014/main" id="{343D3226-46C6-ABD3-E520-E0A7636DAD2F}"/>
              </a:ext>
            </a:extLst>
          </p:cNvPr>
          <p:cNvSpPr txBox="1"/>
          <p:nvPr userDrawn="1"/>
        </p:nvSpPr>
        <p:spPr>
          <a:xfrm>
            <a:off x="4572000" y="223625"/>
            <a:ext cx="4295603" cy="665864"/>
          </a:xfrm>
          <a:prstGeom prst="rect">
            <a:avLst/>
          </a:prstGeom>
          <a:noFill/>
          <a:ln>
            <a:noFill/>
          </a:ln>
        </p:spPr>
        <p:txBody>
          <a:bodyPr spcFirstLastPara="1" wrap="square" lIns="91425" tIns="91425" rIns="91425" bIns="91425" anchor="t" anchorCtr="0">
            <a:noAutofit/>
          </a:bodyPr>
          <a:lstStyle/>
          <a:p>
            <a:pPr marL="0" marR="0" lvl="0" indent="0" algn="r" rtl="1">
              <a:lnSpc>
                <a:spcPct val="100000"/>
              </a:lnSpc>
              <a:spcBef>
                <a:spcPts val="0"/>
              </a:spcBef>
              <a:spcAft>
                <a:spcPts val="0"/>
              </a:spcAft>
              <a:buClr>
                <a:schemeClr val="dk1"/>
              </a:buClr>
              <a:buSzPts val="1100"/>
              <a:buFont typeface="Arial"/>
              <a:buNone/>
            </a:pPr>
            <a:r>
              <a:rPr lang="iw" sz="2500" b="1" i="0" u="none" strike="noStrike" cap="none">
                <a:solidFill>
                  <a:srgbClr val="435369"/>
                </a:solidFill>
                <a:latin typeface="Calibri"/>
                <a:ea typeface="Calibri"/>
                <a:cs typeface="Calibri"/>
                <a:sym typeface="Calibri"/>
              </a:rPr>
              <a:t>למה הכלכלה המעגלית הכרחית? </a:t>
            </a:r>
            <a:endParaRPr/>
          </a:p>
        </p:txBody>
      </p:sp>
      <p:sp>
        <p:nvSpPr>
          <p:cNvPr id="4" name="Google Shape;292;p11">
            <a:extLst>
              <a:ext uri="{FF2B5EF4-FFF2-40B4-BE49-F238E27FC236}">
                <a16:creationId xmlns:a16="http://schemas.microsoft.com/office/drawing/2014/main" id="{E9C2D839-6574-A971-2DED-88B1D359E729}"/>
              </a:ext>
            </a:extLst>
          </p:cNvPr>
          <p:cNvSpPr/>
          <p:nvPr userDrawn="1"/>
        </p:nvSpPr>
        <p:spPr>
          <a:xfrm flipH="1">
            <a:off x="5005953" y="728345"/>
            <a:ext cx="3742758" cy="46852"/>
          </a:xfrm>
          <a:prstGeom prst="rect">
            <a:avLst/>
          </a:prstGeom>
          <a:gradFill>
            <a:gsLst>
              <a:gs pos="0">
                <a:srgbClr val="92D050">
                  <a:alpha val="7450"/>
                </a:srgbClr>
              </a:gs>
              <a:gs pos="99000">
                <a:srgbClr val="72504F"/>
              </a:gs>
              <a:gs pos="100000">
                <a:srgbClr val="72504F"/>
              </a:gs>
            </a:gsLst>
            <a:lin ang="108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5" name="Google Shape;293;p11">
            <a:extLst>
              <a:ext uri="{FF2B5EF4-FFF2-40B4-BE49-F238E27FC236}">
                <a16:creationId xmlns:a16="http://schemas.microsoft.com/office/drawing/2014/main" id="{CB3F671C-2348-898A-3552-EE9B489ABE88}"/>
              </a:ext>
            </a:extLst>
          </p:cNvPr>
          <p:cNvSpPr txBox="1"/>
          <p:nvPr userDrawn="1"/>
        </p:nvSpPr>
        <p:spPr>
          <a:xfrm>
            <a:off x="1430311" y="4710046"/>
            <a:ext cx="2076691" cy="389820"/>
          </a:xfrm>
          <a:prstGeom prst="rect">
            <a:avLst/>
          </a:prstGeom>
          <a:noFill/>
          <a:ln>
            <a:noFill/>
          </a:ln>
        </p:spPr>
        <p:txBody>
          <a:bodyPr spcFirstLastPara="1" wrap="square" lIns="91425" tIns="91425" rIns="91425" bIns="91425" anchor="t" anchorCtr="0">
            <a:spAutoFit/>
          </a:bodyPr>
          <a:lstStyle/>
          <a:p>
            <a:pPr marL="0" marR="254000" lvl="0" indent="0" algn="r" rtl="1">
              <a:lnSpc>
                <a:spcPct val="145454"/>
              </a:lnSpc>
              <a:spcBef>
                <a:spcPts val="0"/>
              </a:spcBef>
              <a:spcAft>
                <a:spcPts val="0"/>
              </a:spcAft>
              <a:buClr>
                <a:srgbClr val="000000"/>
              </a:buClr>
              <a:buSzPts val="1100"/>
              <a:buFont typeface="Arial"/>
              <a:buNone/>
            </a:pPr>
            <a:r>
              <a:rPr lang="iw" sz="1100" b="1" i="0" u="none" strike="noStrike" cap="none" dirty="0">
                <a:solidFill>
                  <a:srgbClr val="77AB3C"/>
                </a:solidFill>
                <a:latin typeface="Calibri"/>
                <a:ea typeface="Calibri"/>
                <a:cs typeface="Calibri"/>
                <a:sym typeface="Calibri"/>
              </a:rPr>
              <a:t>מקור:</a:t>
            </a:r>
            <a:r>
              <a:rPr lang="iw" sz="1100" b="0" i="0" u="none" strike="noStrike" cap="none" dirty="0">
                <a:solidFill>
                  <a:srgbClr val="435369"/>
                </a:solidFill>
                <a:latin typeface="Calibri"/>
                <a:ea typeface="Calibri"/>
                <a:cs typeface="Calibri"/>
                <a:sym typeface="Calibri"/>
              </a:rPr>
              <a:t> </a:t>
            </a:r>
            <a:r>
              <a:rPr lang="iw" sz="1100" b="0" i="0" u="sng" strike="noStrike" cap="none" dirty="0">
                <a:solidFill>
                  <a:srgbClr val="435369"/>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סוטוק הנדסה סביבתית </a:t>
            </a:r>
            <a:endParaRPr sz="1100" b="0" i="0" u="none" strike="noStrike" cap="none" dirty="0">
              <a:solidFill>
                <a:srgbClr val="435369"/>
              </a:solidFill>
              <a:latin typeface="Calibri"/>
              <a:ea typeface="Calibri"/>
              <a:cs typeface="Calibri"/>
              <a:sym typeface="Calibri"/>
            </a:endParaRPr>
          </a:p>
        </p:txBody>
      </p:sp>
      <p:sp>
        <p:nvSpPr>
          <p:cNvPr id="6" name="Google Shape;294;p11">
            <a:extLst>
              <a:ext uri="{FF2B5EF4-FFF2-40B4-BE49-F238E27FC236}">
                <a16:creationId xmlns:a16="http://schemas.microsoft.com/office/drawing/2014/main" id="{C2E28192-CAE4-24C4-E273-6319515207FF}"/>
              </a:ext>
            </a:extLst>
          </p:cNvPr>
          <p:cNvSpPr txBox="1"/>
          <p:nvPr userDrawn="1"/>
        </p:nvSpPr>
        <p:spPr>
          <a:xfrm>
            <a:off x="265577" y="1987069"/>
            <a:ext cx="3372480" cy="2441664"/>
          </a:xfrm>
          <a:prstGeom prst="rect">
            <a:avLst/>
          </a:prstGeom>
          <a:noFill/>
          <a:ln>
            <a:noFill/>
          </a:ln>
        </p:spPr>
        <p:txBody>
          <a:bodyPr spcFirstLastPara="1" wrap="square" lIns="91425" tIns="91425" rIns="91425" bIns="91425" anchor="t" anchorCtr="0">
            <a:spAutoFit/>
          </a:bodyPr>
          <a:lstStyle/>
          <a:p>
            <a:pPr marL="142875" marR="254000" lvl="0" indent="0" algn="r" rtl="1">
              <a:lnSpc>
                <a:spcPct val="123076"/>
              </a:lnSpc>
              <a:spcBef>
                <a:spcPts val="0"/>
              </a:spcBef>
              <a:spcAft>
                <a:spcPts val="0"/>
              </a:spcAft>
              <a:buNone/>
            </a:pPr>
            <a:r>
              <a:rPr lang="iw" sz="1300" b="1" i="0" u="none" strike="noStrike" cap="none">
                <a:solidFill>
                  <a:srgbClr val="72504F"/>
                </a:solidFill>
                <a:latin typeface="Calibri"/>
                <a:ea typeface="Calibri"/>
                <a:cs typeface="Calibri"/>
                <a:sym typeface="Calibri"/>
              </a:rPr>
              <a:t>מים</a:t>
            </a:r>
            <a:r>
              <a:rPr lang="iw" sz="1300" b="0" i="0" u="none" strike="noStrike" cap="none">
                <a:solidFill>
                  <a:srgbClr val="435369"/>
                </a:solidFill>
                <a:latin typeface="Calibri"/>
                <a:ea typeface="Calibri"/>
                <a:cs typeface="Calibri"/>
                <a:sym typeface="Calibri"/>
              </a:rPr>
              <a:t> - מקורות מים חיוניים מזדהמים ומתמעטים כתוצאה מפסולת ושפכים. </a:t>
            </a:r>
            <a:br>
              <a:rPr lang="iw" sz="1300" b="0" i="0" u="none" strike="noStrike" cap="none">
                <a:solidFill>
                  <a:srgbClr val="435369"/>
                </a:solidFill>
                <a:latin typeface="Calibri"/>
                <a:ea typeface="Calibri"/>
                <a:cs typeface="Calibri"/>
                <a:sym typeface="Calibri"/>
              </a:rPr>
            </a:br>
            <a:endParaRPr sz="1300" b="0" i="0" u="none" strike="noStrike" cap="none">
              <a:solidFill>
                <a:srgbClr val="435369"/>
              </a:solidFill>
              <a:latin typeface="Calibri"/>
              <a:ea typeface="Calibri"/>
              <a:cs typeface="Calibri"/>
              <a:sym typeface="Calibri"/>
            </a:endParaRPr>
          </a:p>
          <a:p>
            <a:pPr marL="142875" marR="254000" lvl="0" indent="0" algn="r" rtl="1">
              <a:lnSpc>
                <a:spcPct val="123076"/>
              </a:lnSpc>
              <a:spcBef>
                <a:spcPts val="0"/>
              </a:spcBef>
              <a:spcAft>
                <a:spcPts val="0"/>
              </a:spcAft>
              <a:buNone/>
            </a:pPr>
            <a:r>
              <a:rPr lang="iw" sz="1300" b="1" i="0" u="none" strike="noStrike" cap="none">
                <a:solidFill>
                  <a:srgbClr val="72504F"/>
                </a:solidFill>
                <a:latin typeface="Calibri"/>
                <a:ea typeface="Calibri"/>
                <a:cs typeface="Calibri"/>
                <a:sym typeface="Calibri"/>
              </a:rPr>
              <a:t>אוויר</a:t>
            </a:r>
            <a:r>
              <a:rPr lang="iw" sz="1300" b="0" i="0" u="none" strike="noStrike" cap="none">
                <a:solidFill>
                  <a:srgbClr val="435369"/>
                </a:solidFill>
                <a:latin typeface="Calibri"/>
                <a:ea typeface="Calibri"/>
                <a:cs typeface="Calibri"/>
                <a:sym typeface="Calibri"/>
              </a:rPr>
              <a:t> - האוויר  מזוהם מחלקיקים וגזים כתוצאה מייצור ושינוע ושימוש בדלקים ממאובנים מוגבר, הגורמים להתחממות, מחלות ונזקים לסביבה.</a:t>
            </a:r>
            <a:br>
              <a:rPr lang="iw" sz="1300" b="0" i="0" u="none" strike="noStrike" cap="none">
                <a:solidFill>
                  <a:srgbClr val="435369"/>
                </a:solidFill>
                <a:latin typeface="Calibri"/>
                <a:ea typeface="Calibri"/>
                <a:cs typeface="Calibri"/>
                <a:sym typeface="Calibri"/>
              </a:rPr>
            </a:br>
            <a:endParaRPr sz="1300" b="0" i="0" u="none" strike="noStrike" cap="none">
              <a:solidFill>
                <a:srgbClr val="435369"/>
              </a:solidFill>
              <a:latin typeface="Calibri"/>
              <a:ea typeface="Calibri"/>
              <a:cs typeface="Calibri"/>
              <a:sym typeface="Calibri"/>
            </a:endParaRPr>
          </a:p>
          <a:p>
            <a:pPr marL="142875" marR="254000" lvl="0" indent="0" algn="r" rtl="1">
              <a:lnSpc>
                <a:spcPct val="123076"/>
              </a:lnSpc>
              <a:spcBef>
                <a:spcPts val="0"/>
              </a:spcBef>
              <a:spcAft>
                <a:spcPts val="0"/>
              </a:spcAft>
              <a:buNone/>
            </a:pPr>
            <a:r>
              <a:rPr lang="iw" sz="1300" b="1" i="0" u="none" strike="noStrike" cap="none">
                <a:solidFill>
                  <a:srgbClr val="72504F"/>
                </a:solidFill>
                <a:latin typeface="Calibri"/>
                <a:ea typeface="Calibri"/>
                <a:cs typeface="Calibri"/>
                <a:sym typeface="Calibri"/>
              </a:rPr>
              <a:t>מפגעים</a:t>
            </a:r>
            <a:r>
              <a:rPr lang="iw" sz="1300" b="0" i="0" u="none" strike="noStrike" cap="none">
                <a:solidFill>
                  <a:srgbClr val="435369"/>
                </a:solidFill>
                <a:latin typeface="Calibri"/>
                <a:ea typeface="Calibri"/>
                <a:cs typeface="Calibri"/>
                <a:sym typeface="Calibri"/>
              </a:rPr>
              <a:t> - הנוצרים מהצטברות פסולת מבנייה, צריכה עודפת, התבלות מוצרים משפיעים עלינו ישירות ובעקיפין.  </a:t>
            </a:r>
            <a:endParaRPr sz="1300" b="0" i="0" u="none" strike="noStrike" cap="none">
              <a:solidFill>
                <a:srgbClr val="435369"/>
              </a:solidFill>
              <a:latin typeface="Calibri"/>
              <a:ea typeface="Calibri"/>
              <a:cs typeface="Calibri"/>
              <a:sym typeface="Calibri"/>
            </a:endParaRPr>
          </a:p>
        </p:txBody>
      </p:sp>
      <p:sp>
        <p:nvSpPr>
          <p:cNvPr id="7" name="Google Shape;295;p11">
            <a:extLst>
              <a:ext uri="{FF2B5EF4-FFF2-40B4-BE49-F238E27FC236}">
                <a16:creationId xmlns:a16="http://schemas.microsoft.com/office/drawing/2014/main" id="{CF3E2092-4038-0E07-477E-23B8CA8C00B5}"/>
              </a:ext>
            </a:extLst>
          </p:cNvPr>
          <p:cNvSpPr txBox="1"/>
          <p:nvPr userDrawn="1"/>
        </p:nvSpPr>
        <p:spPr>
          <a:xfrm>
            <a:off x="4098093" y="1956315"/>
            <a:ext cx="4109621" cy="2441664"/>
          </a:xfrm>
          <a:prstGeom prst="rect">
            <a:avLst/>
          </a:prstGeom>
          <a:noFill/>
          <a:ln>
            <a:noFill/>
          </a:ln>
        </p:spPr>
        <p:txBody>
          <a:bodyPr spcFirstLastPara="1" wrap="square" lIns="91425" tIns="91425" rIns="91425" bIns="91425" anchor="t" anchorCtr="0">
            <a:spAutoFit/>
          </a:bodyPr>
          <a:lstStyle/>
          <a:p>
            <a:pPr marL="142875" marR="254000" lvl="0" indent="0" algn="r" rtl="1">
              <a:lnSpc>
                <a:spcPct val="123076"/>
              </a:lnSpc>
              <a:spcBef>
                <a:spcPts val="0"/>
              </a:spcBef>
              <a:spcAft>
                <a:spcPts val="0"/>
              </a:spcAft>
              <a:buNone/>
            </a:pPr>
            <a:r>
              <a:rPr lang="iw" sz="1300" b="0" i="0" u="none" strike="noStrike" cap="none">
                <a:solidFill>
                  <a:srgbClr val="435369"/>
                </a:solidFill>
                <a:latin typeface="Calibri"/>
                <a:ea typeface="Calibri"/>
                <a:cs typeface="Calibri"/>
                <a:sym typeface="Calibri"/>
              </a:rPr>
              <a:t>עד 2050, במידה ונמשיך באורח חיינו הנוכחי נצטרך </a:t>
            </a:r>
            <a:r>
              <a:rPr lang="iw" sz="1300" b="1" i="0" u="none" strike="noStrike" cap="none">
                <a:solidFill>
                  <a:srgbClr val="72504F"/>
                </a:solidFill>
                <a:latin typeface="Calibri"/>
                <a:ea typeface="Calibri"/>
                <a:cs typeface="Calibri"/>
                <a:sym typeface="Calibri"/>
              </a:rPr>
              <a:t>משאבים</a:t>
            </a:r>
            <a:r>
              <a:rPr lang="iw" sz="1300" b="0" i="0" u="none" strike="noStrike" cap="none">
                <a:solidFill>
                  <a:srgbClr val="435369"/>
                </a:solidFill>
                <a:latin typeface="Calibri"/>
                <a:ea typeface="Calibri"/>
                <a:cs typeface="Calibri"/>
                <a:sym typeface="Calibri"/>
              </a:rPr>
              <a:t> </a:t>
            </a:r>
            <a:r>
              <a:rPr lang="iw" sz="1300" b="1" i="0" u="none" strike="noStrike" cap="none">
                <a:solidFill>
                  <a:srgbClr val="72504F"/>
                </a:solidFill>
                <a:latin typeface="Calibri"/>
                <a:ea typeface="Calibri"/>
                <a:cs typeface="Calibri"/>
                <a:sym typeface="Calibri"/>
              </a:rPr>
              <a:t>משלושה כדורי ארץ</a:t>
            </a:r>
            <a:r>
              <a:rPr lang="iw" sz="1300" b="0" i="0" u="none" strike="noStrike" cap="none">
                <a:solidFill>
                  <a:srgbClr val="435369"/>
                </a:solidFill>
                <a:latin typeface="Calibri"/>
                <a:ea typeface="Calibri"/>
                <a:cs typeface="Calibri"/>
                <a:sym typeface="Calibri"/>
              </a:rPr>
              <a:t>, בכדי לאפשר חיים </a:t>
            </a:r>
            <a:br>
              <a:rPr lang="iw" sz="1300" b="0" i="0" u="none" strike="noStrike" cap="none">
                <a:solidFill>
                  <a:srgbClr val="435369"/>
                </a:solidFill>
                <a:latin typeface="Calibri"/>
                <a:ea typeface="Calibri"/>
                <a:cs typeface="Calibri"/>
                <a:sym typeface="Calibri"/>
              </a:rPr>
            </a:br>
            <a:r>
              <a:rPr lang="iw" sz="1300" b="0" i="0" u="none" strike="noStrike" cap="none">
                <a:solidFill>
                  <a:srgbClr val="435369"/>
                </a:solidFill>
                <a:latin typeface="Calibri"/>
                <a:ea typeface="Calibri"/>
                <a:cs typeface="Calibri"/>
                <a:sym typeface="Calibri"/>
              </a:rPr>
              <a:t>לכלל האנושות.</a:t>
            </a:r>
            <a:br>
              <a:rPr lang="iw" sz="1300" b="0" i="0" u="none" strike="noStrike" cap="none">
                <a:solidFill>
                  <a:srgbClr val="435369"/>
                </a:solidFill>
                <a:latin typeface="Calibri"/>
                <a:ea typeface="Calibri"/>
                <a:cs typeface="Calibri"/>
                <a:sym typeface="Calibri"/>
              </a:rPr>
            </a:br>
            <a:endParaRPr sz="1300" b="0" i="0" u="none" strike="noStrike" cap="none">
              <a:solidFill>
                <a:srgbClr val="435369"/>
              </a:solidFill>
              <a:latin typeface="Calibri"/>
              <a:ea typeface="Calibri"/>
              <a:cs typeface="Calibri"/>
              <a:sym typeface="Calibri"/>
            </a:endParaRPr>
          </a:p>
          <a:p>
            <a:pPr marL="142875" marR="254000" lvl="0" indent="0" algn="r" rtl="1">
              <a:lnSpc>
                <a:spcPct val="123076"/>
              </a:lnSpc>
              <a:spcBef>
                <a:spcPts val="0"/>
              </a:spcBef>
              <a:spcAft>
                <a:spcPts val="0"/>
              </a:spcAft>
              <a:buNone/>
            </a:pPr>
            <a:r>
              <a:rPr lang="iw" sz="1300" b="0" i="0" u="none" strike="noStrike" cap="none">
                <a:solidFill>
                  <a:srgbClr val="435369"/>
                </a:solidFill>
                <a:latin typeface="Calibri"/>
                <a:ea typeface="Calibri"/>
                <a:cs typeface="Calibri"/>
                <a:sym typeface="Calibri"/>
              </a:rPr>
              <a:t>רובם של המשאבים החיוניים לנו הם משאבים מתכלים, </a:t>
            </a:r>
            <a:endParaRPr sz="1300" b="0" i="0" u="none" strike="noStrike" cap="none">
              <a:solidFill>
                <a:srgbClr val="435369"/>
              </a:solidFill>
              <a:latin typeface="Calibri"/>
              <a:ea typeface="Calibri"/>
              <a:cs typeface="Calibri"/>
              <a:sym typeface="Calibri"/>
            </a:endParaRPr>
          </a:p>
          <a:p>
            <a:pPr marL="142875" marR="254000" lvl="0" indent="0" algn="r" rtl="1">
              <a:lnSpc>
                <a:spcPct val="123076"/>
              </a:lnSpc>
              <a:spcBef>
                <a:spcPts val="0"/>
              </a:spcBef>
              <a:spcAft>
                <a:spcPts val="0"/>
              </a:spcAft>
              <a:buNone/>
            </a:pPr>
            <a:r>
              <a:rPr lang="iw" sz="1300" b="1" i="0" u="none" strike="noStrike" cap="none">
                <a:solidFill>
                  <a:srgbClr val="72504F"/>
                </a:solidFill>
                <a:latin typeface="Calibri"/>
                <a:ea typeface="Calibri"/>
                <a:cs typeface="Calibri"/>
                <a:sym typeface="Calibri"/>
              </a:rPr>
              <a:t>יערות</a:t>
            </a:r>
            <a:r>
              <a:rPr lang="iw" sz="1300" b="1" i="0" u="none" strike="noStrike" cap="none">
                <a:solidFill>
                  <a:srgbClr val="435369"/>
                </a:solidFill>
                <a:latin typeface="Calibri"/>
                <a:ea typeface="Calibri"/>
                <a:cs typeface="Calibri"/>
                <a:sym typeface="Calibri"/>
              </a:rPr>
              <a:t> </a:t>
            </a:r>
            <a:r>
              <a:rPr lang="iw" sz="1300" b="0" i="0" u="none" strike="noStrike" cap="none">
                <a:solidFill>
                  <a:srgbClr val="435369"/>
                </a:solidFill>
                <a:latin typeface="Calibri"/>
                <a:ea typeface="Calibri"/>
                <a:cs typeface="Calibri"/>
                <a:sym typeface="Calibri"/>
              </a:rPr>
              <a:t>- שהפכו למקורות עתירי אנרגיה, לשימושים שונים </a:t>
            </a:r>
            <a:br>
              <a:rPr lang="iw" sz="1300" b="0" i="0" u="none" strike="noStrike" cap="none">
                <a:solidFill>
                  <a:srgbClr val="435369"/>
                </a:solidFill>
                <a:latin typeface="Calibri"/>
                <a:ea typeface="Calibri"/>
                <a:cs typeface="Calibri"/>
                <a:sym typeface="Calibri"/>
              </a:rPr>
            </a:br>
            <a:r>
              <a:rPr lang="iw" sz="1300" b="0" i="0" u="none" strike="noStrike" cap="none">
                <a:solidFill>
                  <a:srgbClr val="435369"/>
                </a:solidFill>
                <a:latin typeface="Calibri"/>
                <a:ea typeface="Calibri"/>
                <a:cs typeface="Calibri"/>
                <a:sym typeface="Calibri"/>
              </a:rPr>
              <a:t>ב- 250 השנים האחרונות - עתידים להיות נדירים או </a:t>
            </a:r>
            <a:br>
              <a:rPr lang="iw" sz="1300" b="0" i="0" u="none" strike="noStrike" cap="none">
                <a:solidFill>
                  <a:srgbClr val="435369"/>
                </a:solidFill>
                <a:latin typeface="Calibri"/>
                <a:ea typeface="Calibri"/>
                <a:cs typeface="Calibri"/>
                <a:sym typeface="Calibri"/>
              </a:rPr>
            </a:br>
            <a:r>
              <a:rPr lang="iw" sz="1300" b="0" i="0" u="none" strike="noStrike" cap="none">
                <a:solidFill>
                  <a:srgbClr val="435369"/>
                </a:solidFill>
                <a:latin typeface="Calibri"/>
                <a:ea typeface="Calibri"/>
                <a:cs typeface="Calibri"/>
                <a:sym typeface="Calibri"/>
              </a:rPr>
              <a:t>להיעלם, כבר בעשורים הקרובים.</a:t>
            </a:r>
            <a:br>
              <a:rPr lang="iw" sz="1300" b="0" i="0" u="none" strike="noStrike" cap="none">
                <a:solidFill>
                  <a:srgbClr val="435369"/>
                </a:solidFill>
                <a:latin typeface="Calibri"/>
                <a:ea typeface="Calibri"/>
                <a:cs typeface="Calibri"/>
                <a:sym typeface="Calibri"/>
              </a:rPr>
            </a:br>
            <a:endParaRPr sz="1300" b="0" i="0" u="none" strike="noStrike" cap="none">
              <a:solidFill>
                <a:srgbClr val="435369"/>
              </a:solidFill>
              <a:latin typeface="Calibri"/>
              <a:ea typeface="Calibri"/>
              <a:cs typeface="Calibri"/>
              <a:sym typeface="Calibri"/>
            </a:endParaRPr>
          </a:p>
          <a:p>
            <a:pPr marL="142875" marR="254000" lvl="0" indent="0" algn="r" rtl="1">
              <a:lnSpc>
                <a:spcPct val="123076"/>
              </a:lnSpc>
              <a:spcBef>
                <a:spcPts val="0"/>
              </a:spcBef>
              <a:spcAft>
                <a:spcPts val="0"/>
              </a:spcAft>
              <a:buNone/>
            </a:pPr>
            <a:r>
              <a:rPr lang="iw" sz="1300" b="1" i="0" u="none" strike="noStrike" cap="none">
                <a:solidFill>
                  <a:srgbClr val="72504F"/>
                </a:solidFill>
                <a:latin typeface="Calibri"/>
                <a:ea typeface="Calibri"/>
                <a:cs typeface="Calibri"/>
                <a:sym typeface="Calibri"/>
              </a:rPr>
              <a:t>אדמה</a:t>
            </a:r>
            <a:r>
              <a:rPr lang="iw" sz="1300" b="0" i="0" u="none" strike="noStrike" cap="none">
                <a:solidFill>
                  <a:srgbClr val="435369"/>
                </a:solidFill>
                <a:latin typeface="Calibri"/>
                <a:ea typeface="Calibri"/>
                <a:cs typeface="Calibri"/>
                <a:sym typeface="Calibri"/>
              </a:rPr>
              <a:t> - משאב זה הולך ומצטמצם עקב בנייה וחקלאות אינטנסיבית.</a:t>
            </a:r>
            <a:endParaRPr sz="1300" b="0" i="0" u="none" strike="noStrike" cap="none">
              <a:solidFill>
                <a:srgbClr val="435369"/>
              </a:solidFill>
              <a:latin typeface="Calibri"/>
              <a:ea typeface="Calibri"/>
              <a:cs typeface="Calibri"/>
              <a:sym typeface="Calibri"/>
            </a:endParaRPr>
          </a:p>
        </p:txBody>
      </p:sp>
      <p:grpSp>
        <p:nvGrpSpPr>
          <p:cNvPr id="8" name="Google Shape;296;p11">
            <a:extLst>
              <a:ext uri="{FF2B5EF4-FFF2-40B4-BE49-F238E27FC236}">
                <a16:creationId xmlns:a16="http://schemas.microsoft.com/office/drawing/2014/main" id="{4DE41697-E786-6B5E-F820-4F377FED90C3}"/>
              </a:ext>
            </a:extLst>
          </p:cNvPr>
          <p:cNvGrpSpPr/>
          <p:nvPr userDrawn="1"/>
        </p:nvGrpSpPr>
        <p:grpSpPr>
          <a:xfrm>
            <a:off x="8051780" y="2085788"/>
            <a:ext cx="689182" cy="638117"/>
            <a:chOff x="7895577" y="2160168"/>
            <a:chExt cx="833910" cy="772122"/>
          </a:xfrm>
        </p:grpSpPr>
        <p:pic>
          <p:nvPicPr>
            <p:cNvPr id="9" name="Google Shape;297;p11">
              <a:extLst>
                <a:ext uri="{FF2B5EF4-FFF2-40B4-BE49-F238E27FC236}">
                  <a16:creationId xmlns:a16="http://schemas.microsoft.com/office/drawing/2014/main" id="{65AA3C28-F056-5C4D-2E13-D2385C4F025A}"/>
                </a:ext>
              </a:extLst>
            </p:cNvPr>
            <p:cNvPicPr preferRelativeResize="0"/>
            <p:nvPr/>
          </p:nvPicPr>
          <p:blipFill rotWithShape="1">
            <a:blip r:embed="rId5">
              <a:alphaModFix/>
            </a:blip>
            <a:srcRect/>
            <a:stretch/>
          </p:blipFill>
          <p:spPr>
            <a:xfrm>
              <a:off x="8345028" y="2160168"/>
              <a:ext cx="384459" cy="384459"/>
            </a:xfrm>
            <a:prstGeom prst="rect">
              <a:avLst/>
            </a:prstGeom>
            <a:noFill/>
            <a:ln>
              <a:noFill/>
            </a:ln>
          </p:spPr>
        </p:pic>
        <p:pic>
          <p:nvPicPr>
            <p:cNvPr id="10" name="Google Shape;298;p11">
              <a:extLst>
                <a:ext uri="{FF2B5EF4-FFF2-40B4-BE49-F238E27FC236}">
                  <a16:creationId xmlns:a16="http://schemas.microsoft.com/office/drawing/2014/main" id="{8A9E6C16-D3A6-4BC0-A9E1-CD3889F71C51}"/>
                </a:ext>
              </a:extLst>
            </p:cNvPr>
            <p:cNvPicPr preferRelativeResize="0"/>
            <p:nvPr/>
          </p:nvPicPr>
          <p:blipFill rotWithShape="1">
            <a:blip r:embed="rId5">
              <a:alphaModFix/>
            </a:blip>
            <a:srcRect/>
            <a:stretch/>
          </p:blipFill>
          <p:spPr>
            <a:xfrm>
              <a:off x="7895577" y="2167917"/>
              <a:ext cx="384459" cy="384459"/>
            </a:xfrm>
            <a:prstGeom prst="rect">
              <a:avLst/>
            </a:prstGeom>
            <a:noFill/>
            <a:ln>
              <a:noFill/>
            </a:ln>
          </p:spPr>
        </p:pic>
        <p:pic>
          <p:nvPicPr>
            <p:cNvPr id="15" name="Google Shape;299;p11">
              <a:extLst>
                <a:ext uri="{FF2B5EF4-FFF2-40B4-BE49-F238E27FC236}">
                  <a16:creationId xmlns:a16="http://schemas.microsoft.com/office/drawing/2014/main" id="{948540E5-F5B0-2EC7-82E0-172E01E6B612}"/>
                </a:ext>
              </a:extLst>
            </p:cNvPr>
            <p:cNvPicPr preferRelativeResize="0"/>
            <p:nvPr/>
          </p:nvPicPr>
          <p:blipFill rotWithShape="1">
            <a:blip r:embed="rId5">
              <a:alphaModFix/>
            </a:blip>
            <a:srcRect/>
            <a:stretch/>
          </p:blipFill>
          <p:spPr>
            <a:xfrm>
              <a:off x="8111744" y="2547831"/>
              <a:ext cx="384459" cy="384459"/>
            </a:xfrm>
            <a:prstGeom prst="rect">
              <a:avLst/>
            </a:prstGeom>
            <a:noFill/>
            <a:ln>
              <a:noFill/>
            </a:ln>
          </p:spPr>
        </p:pic>
      </p:grpSp>
      <p:grpSp>
        <p:nvGrpSpPr>
          <p:cNvPr id="16" name="Google Shape;300;p11">
            <a:extLst>
              <a:ext uri="{FF2B5EF4-FFF2-40B4-BE49-F238E27FC236}">
                <a16:creationId xmlns:a16="http://schemas.microsoft.com/office/drawing/2014/main" id="{F04CC7F9-6FA5-7E55-7366-8758208AD82A}"/>
              </a:ext>
            </a:extLst>
          </p:cNvPr>
          <p:cNvGrpSpPr/>
          <p:nvPr userDrawn="1"/>
        </p:nvGrpSpPr>
        <p:grpSpPr>
          <a:xfrm>
            <a:off x="8159486" y="3136621"/>
            <a:ext cx="534157" cy="678860"/>
            <a:chOff x="8221478" y="3120033"/>
            <a:chExt cx="534157" cy="678860"/>
          </a:xfrm>
        </p:grpSpPr>
        <p:grpSp>
          <p:nvGrpSpPr>
            <p:cNvPr id="17" name="Google Shape;301;p11">
              <a:extLst>
                <a:ext uri="{FF2B5EF4-FFF2-40B4-BE49-F238E27FC236}">
                  <a16:creationId xmlns:a16="http://schemas.microsoft.com/office/drawing/2014/main" id="{94393515-AC5F-FED3-8444-F28519EBD2C9}"/>
                </a:ext>
              </a:extLst>
            </p:cNvPr>
            <p:cNvGrpSpPr/>
            <p:nvPr/>
          </p:nvGrpSpPr>
          <p:grpSpPr>
            <a:xfrm>
              <a:off x="8315248" y="3120033"/>
              <a:ext cx="440387" cy="530359"/>
              <a:chOff x="8028457" y="3153108"/>
              <a:chExt cx="440387" cy="530359"/>
            </a:xfrm>
          </p:grpSpPr>
          <p:grpSp>
            <p:nvGrpSpPr>
              <p:cNvPr id="27" name="Google Shape;302;p11">
                <a:extLst>
                  <a:ext uri="{FF2B5EF4-FFF2-40B4-BE49-F238E27FC236}">
                    <a16:creationId xmlns:a16="http://schemas.microsoft.com/office/drawing/2014/main" id="{50937117-C5C0-0502-073B-4510D672D51F}"/>
                  </a:ext>
                </a:extLst>
              </p:cNvPr>
              <p:cNvGrpSpPr/>
              <p:nvPr/>
            </p:nvGrpSpPr>
            <p:grpSpPr>
              <a:xfrm>
                <a:off x="8227045" y="3153108"/>
                <a:ext cx="241799" cy="525386"/>
                <a:chOff x="8227045" y="3153108"/>
                <a:chExt cx="241799" cy="525386"/>
              </a:xfrm>
            </p:grpSpPr>
            <p:sp>
              <p:nvSpPr>
                <p:cNvPr id="31" name="Google Shape;303;p11">
                  <a:extLst>
                    <a:ext uri="{FF2B5EF4-FFF2-40B4-BE49-F238E27FC236}">
                      <a16:creationId xmlns:a16="http://schemas.microsoft.com/office/drawing/2014/main" id="{D6950210-B358-3436-FCF1-902151970865}"/>
                    </a:ext>
                  </a:extLst>
                </p:cNvPr>
                <p:cNvSpPr/>
                <p:nvPr/>
              </p:nvSpPr>
              <p:spPr>
                <a:xfrm>
                  <a:off x="8335596" y="3165314"/>
                  <a:ext cx="31795" cy="513180"/>
                </a:xfrm>
                <a:custGeom>
                  <a:avLst/>
                  <a:gdLst/>
                  <a:ahLst/>
                  <a:cxnLst/>
                  <a:rect l="l" t="t" r="r" b="b"/>
                  <a:pathLst>
                    <a:path w="31795" h="513180" extrusionOk="0">
                      <a:moveTo>
                        <a:pt x="31757" y="513180"/>
                      </a:moveTo>
                      <a:lnTo>
                        <a:pt x="0" y="513180"/>
                      </a:lnTo>
                      <a:lnTo>
                        <a:pt x="10206" y="0"/>
                      </a:lnTo>
                      <a:lnTo>
                        <a:pt x="21589" y="0"/>
                      </a:lnTo>
                      <a:lnTo>
                        <a:pt x="31795" y="513180"/>
                      </a:lnTo>
                      <a:close/>
                      <a:moveTo>
                        <a:pt x="11610" y="501878"/>
                      </a:moveTo>
                      <a:lnTo>
                        <a:pt x="20147" y="501878"/>
                      </a:lnTo>
                      <a:lnTo>
                        <a:pt x="15860" y="286804"/>
                      </a:lnTo>
                      <a:lnTo>
                        <a:pt x="11610" y="501878"/>
                      </a:lnTo>
                      <a:close/>
                    </a:path>
                  </a:pathLst>
                </a:custGeom>
                <a:solidFill>
                  <a:srgbClr val="77AB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32" name="Google Shape;304;p11">
                  <a:extLst>
                    <a:ext uri="{FF2B5EF4-FFF2-40B4-BE49-F238E27FC236}">
                      <a16:creationId xmlns:a16="http://schemas.microsoft.com/office/drawing/2014/main" id="{E47A3261-6A43-FB47-EA43-18003B926DEC}"/>
                    </a:ext>
                  </a:extLst>
                </p:cNvPr>
                <p:cNvGrpSpPr/>
                <p:nvPr/>
              </p:nvGrpSpPr>
              <p:grpSpPr>
                <a:xfrm>
                  <a:off x="8227045" y="3153108"/>
                  <a:ext cx="241799" cy="228486"/>
                  <a:chOff x="8227045" y="3153108"/>
                  <a:chExt cx="241799" cy="228486"/>
                </a:xfrm>
              </p:grpSpPr>
              <p:sp>
                <p:nvSpPr>
                  <p:cNvPr id="33" name="Google Shape;305;p11">
                    <a:extLst>
                      <a:ext uri="{FF2B5EF4-FFF2-40B4-BE49-F238E27FC236}">
                        <a16:creationId xmlns:a16="http://schemas.microsoft.com/office/drawing/2014/main" id="{276AF158-D2A7-7CC0-0252-C9A77B84E3B2}"/>
                      </a:ext>
                    </a:extLst>
                  </p:cNvPr>
                  <p:cNvSpPr/>
                  <p:nvPr/>
                </p:nvSpPr>
                <p:spPr>
                  <a:xfrm>
                    <a:off x="8232736" y="3158759"/>
                    <a:ext cx="230282" cy="217108"/>
                  </a:xfrm>
                  <a:custGeom>
                    <a:avLst/>
                    <a:gdLst/>
                    <a:ahLst/>
                    <a:cxnLst/>
                    <a:rect l="l" t="t" r="r" b="b"/>
                    <a:pathLst>
                      <a:path w="230282" h="217108" extrusionOk="0">
                        <a:moveTo>
                          <a:pt x="183942" y="203547"/>
                        </a:moveTo>
                        <a:cubicBezTo>
                          <a:pt x="181211" y="202191"/>
                          <a:pt x="182690" y="198197"/>
                          <a:pt x="180148" y="198197"/>
                        </a:cubicBezTo>
                        <a:cubicBezTo>
                          <a:pt x="180148" y="198197"/>
                          <a:pt x="172067" y="204978"/>
                          <a:pt x="164251" y="204978"/>
                        </a:cubicBezTo>
                        <a:cubicBezTo>
                          <a:pt x="161670" y="204978"/>
                          <a:pt x="159280" y="204715"/>
                          <a:pt x="159280" y="201324"/>
                        </a:cubicBezTo>
                        <a:cubicBezTo>
                          <a:pt x="159280" y="194279"/>
                          <a:pt x="175330" y="198197"/>
                          <a:pt x="175330" y="192509"/>
                        </a:cubicBezTo>
                        <a:cubicBezTo>
                          <a:pt x="175330" y="191077"/>
                          <a:pt x="173432" y="189306"/>
                          <a:pt x="173432" y="187912"/>
                        </a:cubicBezTo>
                        <a:cubicBezTo>
                          <a:pt x="173432" y="186293"/>
                          <a:pt x="175823" y="185727"/>
                          <a:pt x="177796" y="185727"/>
                        </a:cubicBezTo>
                        <a:cubicBezTo>
                          <a:pt x="178365" y="185727"/>
                          <a:pt x="178934" y="185727"/>
                          <a:pt x="179503" y="185727"/>
                        </a:cubicBezTo>
                        <a:cubicBezTo>
                          <a:pt x="183487" y="185727"/>
                          <a:pt x="185536" y="183505"/>
                          <a:pt x="185536" y="182676"/>
                        </a:cubicBezTo>
                        <a:cubicBezTo>
                          <a:pt x="185536" y="181922"/>
                          <a:pt x="183184" y="178155"/>
                          <a:pt x="175595" y="178155"/>
                        </a:cubicBezTo>
                        <a:cubicBezTo>
                          <a:pt x="173053" y="178155"/>
                          <a:pt x="170397" y="178457"/>
                          <a:pt x="167893" y="178457"/>
                        </a:cubicBezTo>
                        <a:cubicBezTo>
                          <a:pt x="156776" y="178457"/>
                          <a:pt x="165009" y="172052"/>
                          <a:pt x="157649" y="172052"/>
                        </a:cubicBezTo>
                        <a:cubicBezTo>
                          <a:pt x="153665" y="172052"/>
                          <a:pt x="149567" y="176987"/>
                          <a:pt x="145204" y="176987"/>
                        </a:cubicBezTo>
                        <a:cubicBezTo>
                          <a:pt x="139702" y="176987"/>
                          <a:pt x="142775" y="167720"/>
                          <a:pt x="137919" y="167720"/>
                        </a:cubicBezTo>
                        <a:cubicBezTo>
                          <a:pt x="134921" y="167720"/>
                          <a:pt x="128927" y="163764"/>
                          <a:pt x="128927" y="163199"/>
                        </a:cubicBezTo>
                        <a:cubicBezTo>
                          <a:pt x="128927" y="160750"/>
                          <a:pt x="131658" y="160298"/>
                          <a:pt x="134125" y="160298"/>
                        </a:cubicBezTo>
                        <a:cubicBezTo>
                          <a:pt x="136287" y="160298"/>
                          <a:pt x="138450" y="160713"/>
                          <a:pt x="140613" y="160713"/>
                        </a:cubicBezTo>
                        <a:cubicBezTo>
                          <a:pt x="143800" y="160713"/>
                          <a:pt x="144027" y="160223"/>
                          <a:pt x="144027" y="158565"/>
                        </a:cubicBezTo>
                        <a:cubicBezTo>
                          <a:pt x="144027" y="154647"/>
                          <a:pt x="130520" y="150202"/>
                          <a:pt x="130520" y="142705"/>
                        </a:cubicBezTo>
                        <a:cubicBezTo>
                          <a:pt x="130520" y="139013"/>
                          <a:pt x="135035" y="135849"/>
                          <a:pt x="141713" y="135849"/>
                        </a:cubicBezTo>
                        <a:cubicBezTo>
                          <a:pt x="146228" y="135849"/>
                          <a:pt x="151312" y="136941"/>
                          <a:pt x="156359" y="136941"/>
                        </a:cubicBezTo>
                        <a:cubicBezTo>
                          <a:pt x="157345" y="136941"/>
                          <a:pt x="162505" y="136828"/>
                          <a:pt x="162505" y="135849"/>
                        </a:cubicBezTo>
                        <a:cubicBezTo>
                          <a:pt x="162505" y="133550"/>
                          <a:pt x="144407" y="133701"/>
                          <a:pt x="144407" y="124434"/>
                        </a:cubicBezTo>
                        <a:cubicBezTo>
                          <a:pt x="144407" y="113546"/>
                          <a:pt x="158901" y="118858"/>
                          <a:pt x="158901" y="113810"/>
                        </a:cubicBezTo>
                        <a:cubicBezTo>
                          <a:pt x="158901" y="106953"/>
                          <a:pt x="134542" y="112830"/>
                          <a:pt x="134542" y="100398"/>
                        </a:cubicBezTo>
                        <a:cubicBezTo>
                          <a:pt x="134542" y="81373"/>
                          <a:pt x="183601" y="87929"/>
                          <a:pt x="183601" y="72859"/>
                        </a:cubicBezTo>
                        <a:cubicBezTo>
                          <a:pt x="183601" y="70863"/>
                          <a:pt x="179845" y="65400"/>
                          <a:pt x="167324" y="65400"/>
                        </a:cubicBezTo>
                        <a:cubicBezTo>
                          <a:pt x="162619" y="65400"/>
                          <a:pt x="157952" y="66116"/>
                          <a:pt x="153096" y="66116"/>
                        </a:cubicBezTo>
                        <a:cubicBezTo>
                          <a:pt x="149301" y="66116"/>
                          <a:pt x="145773" y="65513"/>
                          <a:pt x="145773" y="65513"/>
                        </a:cubicBezTo>
                        <a:cubicBezTo>
                          <a:pt x="143231" y="65513"/>
                          <a:pt x="141106" y="68263"/>
                          <a:pt x="138564" y="68263"/>
                        </a:cubicBezTo>
                        <a:cubicBezTo>
                          <a:pt x="135301" y="68263"/>
                          <a:pt x="131962" y="63479"/>
                          <a:pt x="131962" y="59599"/>
                        </a:cubicBezTo>
                        <a:cubicBezTo>
                          <a:pt x="131962" y="51273"/>
                          <a:pt x="153020" y="56999"/>
                          <a:pt x="153020" y="48447"/>
                        </a:cubicBezTo>
                        <a:cubicBezTo>
                          <a:pt x="153020" y="45999"/>
                          <a:pt x="149833" y="46827"/>
                          <a:pt x="149188" y="46827"/>
                        </a:cubicBezTo>
                        <a:cubicBezTo>
                          <a:pt x="146266" y="46827"/>
                          <a:pt x="146418" y="40385"/>
                          <a:pt x="144521" y="38991"/>
                        </a:cubicBezTo>
                        <a:cubicBezTo>
                          <a:pt x="139361" y="35262"/>
                          <a:pt x="132303" y="38502"/>
                          <a:pt x="126043" y="34546"/>
                        </a:cubicBezTo>
                        <a:cubicBezTo>
                          <a:pt x="124905" y="33830"/>
                          <a:pt x="123994" y="33529"/>
                          <a:pt x="123197" y="33529"/>
                        </a:cubicBezTo>
                        <a:cubicBezTo>
                          <a:pt x="118644" y="33529"/>
                          <a:pt x="119669" y="42683"/>
                          <a:pt x="112612" y="42683"/>
                        </a:cubicBezTo>
                        <a:cubicBezTo>
                          <a:pt x="101191" y="42683"/>
                          <a:pt x="106731" y="33755"/>
                          <a:pt x="98877" y="33755"/>
                        </a:cubicBezTo>
                        <a:cubicBezTo>
                          <a:pt x="96866" y="33755"/>
                          <a:pt x="96297" y="35902"/>
                          <a:pt x="96297" y="36844"/>
                        </a:cubicBezTo>
                        <a:cubicBezTo>
                          <a:pt x="96297" y="42231"/>
                          <a:pt x="110752" y="43060"/>
                          <a:pt x="110752" y="52215"/>
                        </a:cubicBezTo>
                        <a:cubicBezTo>
                          <a:pt x="110752" y="61369"/>
                          <a:pt x="96524" y="57941"/>
                          <a:pt x="94172" y="61784"/>
                        </a:cubicBezTo>
                        <a:cubicBezTo>
                          <a:pt x="89163" y="69921"/>
                          <a:pt x="76643" y="71239"/>
                          <a:pt x="76643" y="74630"/>
                        </a:cubicBezTo>
                        <a:cubicBezTo>
                          <a:pt x="76643" y="79452"/>
                          <a:pt x="88101" y="78887"/>
                          <a:pt x="88101" y="86911"/>
                        </a:cubicBezTo>
                        <a:cubicBezTo>
                          <a:pt x="88101" y="98741"/>
                          <a:pt x="70117" y="94597"/>
                          <a:pt x="70117" y="101943"/>
                        </a:cubicBezTo>
                        <a:cubicBezTo>
                          <a:pt x="70117" y="108686"/>
                          <a:pt x="87304" y="109101"/>
                          <a:pt x="87304" y="118067"/>
                        </a:cubicBezTo>
                        <a:cubicBezTo>
                          <a:pt x="87304" y="125828"/>
                          <a:pt x="71748" y="127824"/>
                          <a:pt x="71748" y="131215"/>
                        </a:cubicBezTo>
                        <a:cubicBezTo>
                          <a:pt x="71748" y="131252"/>
                          <a:pt x="83965" y="136075"/>
                          <a:pt x="83965" y="142027"/>
                        </a:cubicBezTo>
                        <a:cubicBezTo>
                          <a:pt x="83965" y="145191"/>
                          <a:pt x="80209" y="149901"/>
                          <a:pt x="70951" y="149901"/>
                        </a:cubicBezTo>
                        <a:cubicBezTo>
                          <a:pt x="66133" y="149901"/>
                          <a:pt x="60783" y="148959"/>
                          <a:pt x="55737" y="148959"/>
                        </a:cubicBezTo>
                        <a:cubicBezTo>
                          <a:pt x="51677" y="148959"/>
                          <a:pt x="49552" y="150466"/>
                          <a:pt x="49552" y="150993"/>
                        </a:cubicBezTo>
                        <a:cubicBezTo>
                          <a:pt x="49552" y="150993"/>
                          <a:pt x="49552" y="151031"/>
                          <a:pt x="49552" y="151068"/>
                        </a:cubicBezTo>
                        <a:cubicBezTo>
                          <a:pt x="49856" y="152236"/>
                          <a:pt x="49969" y="153291"/>
                          <a:pt x="49969" y="154195"/>
                        </a:cubicBezTo>
                        <a:cubicBezTo>
                          <a:pt x="49969" y="162747"/>
                          <a:pt x="36993" y="161767"/>
                          <a:pt x="36993" y="167569"/>
                        </a:cubicBezTo>
                        <a:cubicBezTo>
                          <a:pt x="36993" y="177477"/>
                          <a:pt x="61580" y="170093"/>
                          <a:pt x="71824" y="182073"/>
                        </a:cubicBezTo>
                        <a:cubicBezTo>
                          <a:pt x="72659" y="183053"/>
                          <a:pt x="73835" y="183429"/>
                          <a:pt x="75163" y="183429"/>
                        </a:cubicBezTo>
                        <a:cubicBezTo>
                          <a:pt x="78805" y="183429"/>
                          <a:pt x="83890" y="180792"/>
                          <a:pt x="88481" y="180792"/>
                        </a:cubicBezTo>
                        <a:cubicBezTo>
                          <a:pt x="93792" y="180792"/>
                          <a:pt x="97207" y="184861"/>
                          <a:pt x="97207" y="189306"/>
                        </a:cubicBezTo>
                        <a:cubicBezTo>
                          <a:pt x="97207" y="194392"/>
                          <a:pt x="92882" y="200345"/>
                          <a:pt x="80930" y="200345"/>
                        </a:cubicBezTo>
                        <a:cubicBezTo>
                          <a:pt x="78767" y="200345"/>
                          <a:pt x="76529" y="200232"/>
                          <a:pt x="74404" y="200232"/>
                        </a:cubicBezTo>
                        <a:cubicBezTo>
                          <a:pt x="63818" y="200232"/>
                          <a:pt x="68485" y="212098"/>
                          <a:pt x="47503" y="212098"/>
                        </a:cubicBezTo>
                        <a:cubicBezTo>
                          <a:pt x="32744" y="212098"/>
                          <a:pt x="25004" y="200608"/>
                          <a:pt x="25004" y="200608"/>
                        </a:cubicBezTo>
                        <a:cubicBezTo>
                          <a:pt x="23752" y="200608"/>
                          <a:pt x="22006" y="202379"/>
                          <a:pt x="20982" y="202379"/>
                        </a:cubicBezTo>
                        <a:cubicBezTo>
                          <a:pt x="16467" y="202379"/>
                          <a:pt x="2163" y="193036"/>
                          <a:pt x="2163" y="186481"/>
                        </a:cubicBezTo>
                        <a:cubicBezTo>
                          <a:pt x="2163" y="183354"/>
                          <a:pt x="5426" y="182488"/>
                          <a:pt x="8537" y="182488"/>
                        </a:cubicBezTo>
                        <a:cubicBezTo>
                          <a:pt x="10927" y="182488"/>
                          <a:pt x="13356" y="182977"/>
                          <a:pt x="15746" y="182977"/>
                        </a:cubicBezTo>
                        <a:cubicBezTo>
                          <a:pt x="17719" y="182977"/>
                          <a:pt x="21665" y="182262"/>
                          <a:pt x="21665" y="180755"/>
                        </a:cubicBezTo>
                        <a:cubicBezTo>
                          <a:pt x="21665" y="177025"/>
                          <a:pt x="21172" y="177703"/>
                          <a:pt x="20071" y="177703"/>
                        </a:cubicBezTo>
                        <a:cubicBezTo>
                          <a:pt x="8423" y="177703"/>
                          <a:pt x="0" y="161767"/>
                          <a:pt x="0" y="159620"/>
                        </a:cubicBezTo>
                        <a:cubicBezTo>
                          <a:pt x="0" y="148394"/>
                          <a:pt x="21172" y="160901"/>
                          <a:pt x="22044" y="144739"/>
                        </a:cubicBezTo>
                        <a:cubicBezTo>
                          <a:pt x="22120" y="143383"/>
                          <a:pt x="23448" y="142291"/>
                          <a:pt x="24852" y="142291"/>
                        </a:cubicBezTo>
                        <a:cubicBezTo>
                          <a:pt x="29329" y="142291"/>
                          <a:pt x="29898" y="152651"/>
                          <a:pt x="36766" y="152651"/>
                        </a:cubicBezTo>
                        <a:cubicBezTo>
                          <a:pt x="40636" y="152651"/>
                          <a:pt x="42002" y="150390"/>
                          <a:pt x="42002" y="146849"/>
                        </a:cubicBezTo>
                        <a:cubicBezTo>
                          <a:pt x="42002" y="141989"/>
                          <a:pt x="38928" y="138749"/>
                          <a:pt x="38928" y="137205"/>
                        </a:cubicBezTo>
                        <a:cubicBezTo>
                          <a:pt x="38928" y="133814"/>
                          <a:pt x="43216" y="132985"/>
                          <a:pt x="46631" y="132985"/>
                        </a:cubicBezTo>
                        <a:cubicBezTo>
                          <a:pt x="49097" y="132985"/>
                          <a:pt x="51525" y="133362"/>
                          <a:pt x="53991" y="133362"/>
                        </a:cubicBezTo>
                        <a:cubicBezTo>
                          <a:pt x="77288" y="133362"/>
                          <a:pt x="34755" y="128465"/>
                          <a:pt x="34110" y="128239"/>
                        </a:cubicBezTo>
                        <a:cubicBezTo>
                          <a:pt x="33844" y="128163"/>
                          <a:pt x="33692" y="127598"/>
                          <a:pt x="33692" y="126845"/>
                        </a:cubicBezTo>
                        <a:cubicBezTo>
                          <a:pt x="33692" y="123529"/>
                          <a:pt x="37297" y="122512"/>
                          <a:pt x="37904" y="122512"/>
                        </a:cubicBezTo>
                        <a:cubicBezTo>
                          <a:pt x="37031" y="120742"/>
                          <a:pt x="35779" y="120440"/>
                          <a:pt x="34565" y="120440"/>
                        </a:cubicBezTo>
                        <a:cubicBezTo>
                          <a:pt x="33882" y="120440"/>
                          <a:pt x="33199" y="120553"/>
                          <a:pt x="32554" y="120553"/>
                        </a:cubicBezTo>
                        <a:cubicBezTo>
                          <a:pt x="30581" y="120553"/>
                          <a:pt x="29253" y="118218"/>
                          <a:pt x="29253" y="116598"/>
                        </a:cubicBezTo>
                        <a:cubicBezTo>
                          <a:pt x="29253" y="106238"/>
                          <a:pt x="55926" y="112529"/>
                          <a:pt x="55926" y="100172"/>
                        </a:cubicBezTo>
                        <a:cubicBezTo>
                          <a:pt x="55926" y="94182"/>
                          <a:pt x="49173" y="98364"/>
                          <a:pt x="48717" y="95312"/>
                        </a:cubicBezTo>
                        <a:cubicBezTo>
                          <a:pt x="48072" y="90792"/>
                          <a:pt x="45606" y="89699"/>
                          <a:pt x="42609" y="89699"/>
                        </a:cubicBezTo>
                        <a:cubicBezTo>
                          <a:pt x="39953" y="89699"/>
                          <a:pt x="36842" y="90566"/>
                          <a:pt x="34299" y="90566"/>
                        </a:cubicBezTo>
                        <a:cubicBezTo>
                          <a:pt x="30657" y="90566"/>
                          <a:pt x="29822" y="88983"/>
                          <a:pt x="29822" y="86422"/>
                        </a:cubicBezTo>
                        <a:cubicBezTo>
                          <a:pt x="29822" y="79339"/>
                          <a:pt x="47314" y="64534"/>
                          <a:pt x="59531" y="62989"/>
                        </a:cubicBezTo>
                        <a:cubicBezTo>
                          <a:pt x="59531" y="62989"/>
                          <a:pt x="59607" y="62989"/>
                          <a:pt x="59607" y="62989"/>
                        </a:cubicBezTo>
                        <a:cubicBezTo>
                          <a:pt x="60821" y="62989"/>
                          <a:pt x="62756" y="65852"/>
                          <a:pt x="65146" y="65852"/>
                        </a:cubicBezTo>
                        <a:cubicBezTo>
                          <a:pt x="68030" y="65852"/>
                          <a:pt x="72924" y="60126"/>
                          <a:pt x="79906" y="59184"/>
                        </a:cubicBezTo>
                        <a:cubicBezTo>
                          <a:pt x="83738" y="58657"/>
                          <a:pt x="87570" y="56660"/>
                          <a:pt x="90112" y="52855"/>
                        </a:cubicBezTo>
                        <a:cubicBezTo>
                          <a:pt x="83245" y="52252"/>
                          <a:pt x="74783" y="49804"/>
                          <a:pt x="74783" y="42570"/>
                        </a:cubicBezTo>
                        <a:cubicBezTo>
                          <a:pt x="74783" y="25316"/>
                          <a:pt x="97587" y="16049"/>
                          <a:pt x="107300" y="8552"/>
                        </a:cubicBezTo>
                        <a:cubicBezTo>
                          <a:pt x="110032" y="6442"/>
                          <a:pt x="111511" y="151"/>
                          <a:pt x="115230" y="151"/>
                        </a:cubicBezTo>
                        <a:cubicBezTo>
                          <a:pt x="116861" y="151"/>
                          <a:pt x="118834" y="1620"/>
                          <a:pt x="119934" y="1620"/>
                        </a:cubicBezTo>
                        <a:cubicBezTo>
                          <a:pt x="119934" y="1620"/>
                          <a:pt x="128965" y="0"/>
                          <a:pt x="132114" y="0"/>
                        </a:cubicBezTo>
                        <a:cubicBezTo>
                          <a:pt x="137160" y="0"/>
                          <a:pt x="143079" y="2825"/>
                          <a:pt x="143079" y="7572"/>
                        </a:cubicBezTo>
                        <a:cubicBezTo>
                          <a:pt x="143079" y="8778"/>
                          <a:pt x="142927" y="10134"/>
                          <a:pt x="142927" y="11377"/>
                        </a:cubicBezTo>
                        <a:cubicBezTo>
                          <a:pt x="142927" y="20908"/>
                          <a:pt x="161215" y="14466"/>
                          <a:pt x="161215" y="21059"/>
                        </a:cubicBezTo>
                        <a:cubicBezTo>
                          <a:pt x="161215" y="23470"/>
                          <a:pt x="157193" y="27426"/>
                          <a:pt x="157193" y="31457"/>
                        </a:cubicBezTo>
                        <a:cubicBezTo>
                          <a:pt x="157193" y="40235"/>
                          <a:pt x="172749" y="37635"/>
                          <a:pt x="172749" y="42495"/>
                        </a:cubicBezTo>
                        <a:cubicBezTo>
                          <a:pt x="172749" y="43437"/>
                          <a:pt x="172256" y="44605"/>
                          <a:pt x="172256" y="45057"/>
                        </a:cubicBezTo>
                        <a:cubicBezTo>
                          <a:pt x="172256" y="48372"/>
                          <a:pt x="193238" y="49804"/>
                          <a:pt x="193238" y="55191"/>
                        </a:cubicBezTo>
                        <a:cubicBezTo>
                          <a:pt x="193238" y="56811"/>
                          <a:pt x="190051" y="58016"/>
                          <a:pt x="190051" y="59749"/>
                        </a:cubicBezTo>
                        <a:cubicBezTo>
                          <a:pt x="190051" y="64722"/>
                          <a:pt x="203369" y="65325"/>
                          <a:pt x="203369" y="73198"/>
                        </a:cubicBezTo>
                        <a:cubicBezTo>
                          <a:pt x="203369" y="76627"/>
                          <a:pt x="199043" y="77079"/>
                          <a:pt x="199043" y="78962"/>
                        </a:cubicBezTo>
                        <a:cubicBezTo>
                          <a:pt x="199043" y="85367"/>
                          <a:pt x="216914" y="86761"/>
                          <a:pt x="216914" y="93693"/>
                        </a:cubicBezTo>
                        <a:cubicBezTo>
                          <a:pt x="216914" y="100624"/>
                          <a:pt x="211716" y="95463"/>
                          <a:pt x="211716" y="100285"/>
                        </a:cubicBezTo>
                        <a:cubicBezTo>
                          <a:pt x="211716" y="108912"/>
                          <a:pt x="238503" y="118820"/>
                          <a:pt x="227727" y="118820"/>
                        </a:cubicBezTo>
                        <a:cubicBezTo>
                          <a:pt x="226323" y="118820"/>
                          <a:pt x="224844" y="118594"/>
                          <a:pt x="223440" y="118594"/>
                        </a:cubicBezTo>
                        <a:cubicBezTo>
                          <a:pt x="216041" y="118594"/>
                          <a:pt x="225109" y="122851"/>
                          <a:pt x="225109" y="127937"/>
                        </a:cubicBezTo>
                        <a:cubicBezTo>
                          <a:pt x="225109" y="130085"/>
                          <a:pt x="222377" y="131441"/>
                          <a:pt x="220215" y="131441"/>
                        </a:cubicBezTo>
                        <a:cubicBezTo>
                          <a:pt x="213158" y="131441"/>
                          <a:pt x="208149" y="122023"/>
                          <a:pt x="198095" y="122023"/>
                        </a:cubicBezTo>
                        <a:cubicBezTo>
                          <a:pt x="178630" y="122023"/>
                          <a:pt x="177720" y="139993"/>
                          <a:pt x="199005" y="139993"/>
                        </a:cubicBezTo>
                        <a:cubicBezTo>
                          <a:pt x="203217" y="139993"/>
                          <a:pt x="207808" y="139993"/>
                          <a:pt x="211261" y="143421"/>
                        </a:cubicBezTo>
                        <a:cubicBezTo>
                          <a:pt x="204355" y="144174"/>
                          <a:pt x="202230" y="147263"/>
                          <a:pt x="202230" y="151483"/>
                        </a:cubicBezTo>
                        <a:cubicBezTo>
                          <a:pt x="202230" y="167833"/>
                          <a:pt x="211602" y="165874"/>
                          <a:pt x="216990" y="170621"/>
                        </a:cubicBezTo>
                        <a:cubicBezTo>
                          <a:pt x="217331" y="170922"/>
                          <a:pt x="217483" y="171336"/>
                          <a:pt x="217483" y="171751"/>
                        </a:cubicBezTo>
                        <a:cubicBezTo>
                          <a:pt x="217483" y="173107"/>
                          <a:pt x="216155" y="174840"/>
                          <a:pt x="216155" y="176159"/>
                        </a:cubicBezTo>
                        <a:cubicBezTo>
                          <a:pt x="216155" y="181244"/>
                          <a:pt x="230269" y="179888"/>
                          <a:pt x="230269" y="187460"/>
                        </a:cubicBezTo>
                        <a:cubicBezTo>
                          <a:pt x="230269" y="190361"/>
                          <a:pt x="223174" y="190399"/>
                          <a:pt x="223174" y="201211"/>
                        </a:cubicBezTo>
                        <a:cubicBezTo>
                          <a:pt x="223174" y="205656"/>
                          <a:pt x="224123" y="204715"/>
                          <a:pt x="221353" y="204715"/>
                        </a:cubicBezTo>
                        <a:cubicBezTo>
                          <a:pt x="209022" y="204715"/>
                          <a:pt x="210464" y="217109"/>
                          <a:pt x="202724" y="217109"/>
                        </a:cubicBezTo>
                        <a:cubicBezTo>
                          <a:pt x="194376" y="217109"/>
                          <a:pt x="200599" y="203660"/>
                          <a:pt x="192062" y="203660"/>
                        </a:cubicBezTo>
                        <a:cubicBezTo>
                          <a:pt x="190355" y="203660"/>
                          <a:pt x="188457" y="204112"/>
                          <a:pt x="186674" y="204112"/>
                        </a:cubicBezTo>
                        <a:cubicBezTo>
                          <a:pt x="185688" y="204112"/>
                          <a:pt x="184701" y="203961"/>
                          <a:pt x="183829" y="203547"/>
                        </a:cubicBezTo>
                        <a:close/>
                      </a:path>
                    </a:pathLst>
                  </a:custGeom>
                  <a:solidFill>
                    <a:srgbClr val="77AB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 name="Google Shape;306;p11">
                    <a:extLst>
                      <a:ext uri="{FF2B5EF4-FFF2-40B4-BE49-F238E27FC236}">
                        <a16:creationId xmlns:a16="http://schemas.microsoft.com/office/drawing/2014/main" id="{FFA56B47-0F86-330B-7DC4-E67CA99B9CF9}"/>
                      </a:ext>
                    </a:extLst>
                  </p:cNvPr>
                  <p:cNvSpPr/>
                  <p:nvPr/>
                </p:nvSpPr>
                <p:spPr>
                  <a:xfrm>
                    <a:off x="8227045" y="3153108"/>
                    <a:ext cx="241799" cy="228486"/>
                  </a:xfrm>
                  <a:custGeom>
                    <a:avLst/>
                    <a:gdLst/>
                    <a:ahLst/>
                    <a:cxnLst/>
                    <a:rect l="l" t="t" r="r" b="b"/>
                    <a:pathLst>
                      <a:path w="241799" h="228486" extrusionOk="0">
                        <a:moveTo>
                          <a:pt x="208529" y="228449"/>
                        </a:moveTo>
                        <a:cubicBezTo>
                          <a:pt x="199536" y="228449"/>
                          <a:pt x="198171" y="220160"/>
                          <a:pt x="197677" y="217034"/>
                        </a:cubicBezTo>
                        <a:cubicBezTo>
                          <a:pt x="197563" y="216431"/>
                          <a:pt x="197450" y="215602"/>
                          <a:pt x="197298" y="214999"/>
                        </a:cubicBezTo>
                        <a:cubicBezTo>
                          <a:pt x="196805" y="214999"/>
                          <a:pt x="196387" y="215075"/>
                          <a:pt x="195932" y="215150"/>
                        </a:cubicBezTo>
                        <a:cubicBezTo>
                          <a:pt x="192707" y="215527"/>
                          <a:pt x="189558" y="215451"/>
                          <a:pt x="187092" y="214246"/>
                        </a:cubicBezTo>
                        <a:lnTo>
                          <a:pt x="187092" y="214246"/>
                        </a:lnTo>
                        <a:cubicBezTo>
                          <a:pt x="185802" y="213605"/>
                          <a:pt x="184853" y="212777"/>
                          <a:pt x="184170" y="211872"/>
                        </a:cubicBezTo>
                        <a:cubicBezTo>
                          <a:pt x="180452" y="214020"/>
                          <a:pt x="175330" y="216280"/>
                          <a:pt x="169942" y="216280"/>
                        </a:cubicBezTo>
                        <a:cubicBezTo>
                          <a:pt x="160342" y="216280"/>
                          <a:pt x="159280" y="209763"/>
                          <a:pt x="159280" y="206975"/>
                        </a:cubicBezTo>
                        <a:cubicBezTo>
                          <a:pt x="159280" y="198386"/>
                          <a:pt x="168386" y="197029"/>
                          <a:pt x="172787" y="196389"/>
                        </a:cubicBezTo>
                        <a:cubicBezTo>
                          <a:pt x="173129" y="196351"/>
                          <a:pt x="173508" y="196276"/>
                          <a:pt x="173888" y="196238"/>
                        </a:cubicBezTo>
                        <a:cubicBezTo>
                          <a:pt x="173622" y="195447"/>
                          <a:pt x="173432" y="194581"/>
                          <a:pt x="173432" y="193601"/>
                        </a:cubicBezTo>
                        <a:cubicBezTo>
                          <a:pt x="173432" y="192283"/>
                          <a:pt x="173812" y="190964"/>
                          <a:pt x="174571" y="189758"/>
                        </a:cubicBezTo>
                        <a:cubicBezTo>
                          <a:pt x="167969" y="189871"/>
                          <a:pt x="163681" y="188063"/>
                          <a:pt x="162012" y="183919"/>
                        </a:cubicBezTo>
                        <a:cubicBezTo>
                          <a:pt x="161443" y="184221"/>
                          <a:pt x="160798" y="184635"/>
                          <a:pt x="160267" y="184936"/>
                        </a:cubicBezTo>
                        <a:cubicBezTo>
                          <a:pt x="157762" y="186443"/>
                          <a:pt x="154651" y="188289"/>
                          <a:pt x="150857" y="188289"/>
                        </a:cubicBezTo>
                        <a:cubicBezTo>
                          <a:pt x="143458" y="188289"/>
                          <a:pt x="141903" y="181320"/>
                          <a:pt x="141372" y="179059"/>
                        </a:cubicBezTo>
                        <a:cubicBezTo>
                          <a:pt x="141372" y="178946"/>
                          <a:pt x="141334" y="178833"/>
                          <a:pt x="141296" y="178720"/>
                        </a:cubicBezTo>
                        <a:cubicBezTo>
                          <a:pt x="136705" y="177590"/>
                          <a:pt x="128889" y="173747"/>
                          <a:pt x="128889" y="168888"/>
                        </a:cubicBezTo>
                        <a:cubicBezTo>
                          <a:pt x="128889" y="167569"/>
                          <a:pt x="129344" y="161466"/>
                          <a:pt x="137350" y="160487"/>
                        </a:cubicBezTo>
                        <a:cubicBezTo>
                          <a:pt x="133783" y="157510"/>
                          <a:pt x="130444" y="153668"/>
                          <a:pt x="130444" y="148356"/>
                        </a:cubicBezTo>
                        <a:cubicBezTo>
                          <a:pt x="130444" y="141612"/>
                          <a:pt x="136932" y="136451"/>
                          <a:pt x="145773" y="135886"/>
                        </a:cubicBezTo>
                        <a:cubicBezTo>
                          <a:pt x="144862" y="134266"/>
                          <a:pt x="144293" y="132345"/>
                          <a:pt x="144293" y="130047"/>
                        </a:cubicBezTo>
                        <a:cubicBezTo>
                          <a:pt x="144293" y="124961"/>
                          <a:pt x="146342" y="121872"/>
                          <a:pt x="148960" y="119913"/>
                        </a:cubicBezTo>
                        <a:cubicBezTo>
                          <a:pt x="142244" y="118519"/>
                          <a:pt x="134428" y="115392"/>
                          <a:pt x="134428" y="105974"/>
                        </a:cubicBezTo>
                        <a:cubicBezTo>
                          <a:pt x="134428" y="91319"/>
                          <a:pt x="151730" y="87665"/>
                          <a:pt x="165616" y="84764"/>
                        </a:cubicBezTo>
                        <a:cubicBezTo>
                          <a:pt x="170511" y="83747"/>
                          <a:pt x="181362" y="81449"/>
                          <a:pt x="183221" y="79113"/>
                        </a:cubicBezTo>
                        <a:cubicBezTo>
                          <a:pt x="182045" y="78134"/>
                          <a:pt x="178972" y="76664"/>
                          <a:pt x="172901" y="76664"/>
                        </a:cubicBezTo>
                        <a:cubicBezTo>
                          <a:pt x="170777" y="76664"/>
                          <a:pt x="168614" y="76815"/>
                          <a:pt x="166337" y="77003"/>
                        </a:cubicBezTo>
                        <a:cubicBezTo>
                          <a:pt x="163871" y="77192"/>
                          <a:pt x="161329" y="77380"/>
                          <a:pt x="158673" y="77380"/>
                        </a:cubicBezTo>
                        <a:cubicBezTo>
                          <a:pt x="155752" y="77380"/>
                          <a:pt x="153020" y="77079"/>
                          <a:pt x="151502" y="76853"/>
                        </a:cubicBezTo>
                        <a:cubicBezTo>
                          <a:pt x="151236" y="77003"/>
                          <a:pt x="150933" y="77192"/>
                          <a:pt x="150667" y="77342"/>
                        </a:cubicBezTo>
                        <a:cubicBezTo>
                          <a:pt x="149112" y="78247"/>
                          <a:pt x="146987" y="79528"/>
                          <a:pt x="144141" y="79528"/>
                        </a:cubicBezTo>
                        <a:cubicBezTo>
                          <a:pt x="137198" y="79528"/>
                          <a:pt x="131848" y="71805"/>
                          <a:pt x="131848" y="65212"/>
                        </a:cubicBezTo>
                        <a:cubicBezTo>
                          <a:pt x="131848" y="56133"/>
                          <a:pt x="141485" y="54889"/>
                          <a:pt x="147215" y="54136"/>
                        </a:cubicBezTo>
                        <a:cubicBezTo>
                          <a:pt x="147480" y="54136"/>
                          <a:pt x="147746" y="54061"/>
                          <a:pt x="148049" y="54023"/>
                        </a:cubicBezTo>
                        <a:cubicBezTo>
                          <a:pt x="147139" y="52478"/>
                          <a:pt x="146645" y="50821"/>
                          <a:pt x="146342" y="49766"/>
                        </a:cubicBezTo>
                        <a:cubicBezTo>
                          <a:pt x="146228" y="49427"/>
                          <a:pt x="146152" y="49088"/>
                          <a:pt x="146038" y="48786"/>
                        </a:cubicBezTo>
                        <a:cubicBezTo>
                          <a:pt x="144938" y="48334"/>
                          <a:pt x="143345" y="48221"/>
                          <a:pt x="141106" y="48108"/>
                        </a:cubicBezTo>
                        <a:cubicBezTo>
                          <a:pt x="137843" y="47958"/>
                          <a:pt x="133859" y="47769"/>
                          <a:pt x="129799" y="45660"/>
                        </a:cubicBezTo>
                        <a:cubicBezTo>
                          <a:pt x="128623" y="47995"/>
                          <a:pt x="126347" y="52252"/>
                          <a:pt x="121338" y="53571"/>
                        </a:cubicBezTo>
                        <a:cubicBezTo>
                          <a:pt x="121756" y="54852"/>
                          <a:pt x="122021" y="56246"/>
                          <a:pt x="122021" y="57828"/>
                        </a:cubicBezTo>
                        <a:cubicBezTo>
                          <a:pt x="122021" y="68565"/>
                          <a:pt x="111435" y="70072"/>
                          <a:pt x="106920" y="70750"/>
                        </a:cubicBezTo>
                        <a:cubicBezTo>
                          <a:pt x="106010" y="70863"/>
                          <a:pt x="104758" y="71051"/>
                          <a:pt x="103999" y="71239"/>
                        </a:cubicBezTo>
                        <a:cubicBezTo>
                          <a:pt x="100660" y="76062"/>
                          <a:pt x="95538" y="78812"/>
                          <a:pt x="91554" y="80695"/>
                        </a:cubicBezTo>
                        <a:cubicBezTo>
                          <a:pt x="95044" y="82617"/>
                          <a:pt x="99370" y="85970"/>
                          <a:pt x="99370" y="92525"/>
                        </a:cubicBezTo>
                        <a:cubicBezTo>
                          <a:pt x="99370" y="103374"/>
                          <a:pt x="89808" y="106162"/>
                          <a:pt x="84686" y="107631"/>
                        </a:cubicBezTo>
                        <a:cubicBezTo>
                          <a:pt x="84269" y="107745"/>
                          <a:pt x="83814" y="107895"/>
                          <a:pt x="83320" y="108008"/>
                        </a:cubicBezTo>
                        <a:cubicBezTo>
                          <a:pt x="84155" y="108460"/>
                          <a:pt x="85066" y="108875"/>
                          <a:pt x="85825" y="109251"/>
                        </a:cubicBezTo>
                        <a:cubicBezTo>
                          <a:pt x="90909" y="111662"/>
                          <a:pt x="98535" y="115317"/>
                          <a:pt x="98535" y="123680"/>
                        </a:cubicBezTo>
                        <a:cubicBezTo>
                          <a:pt x="98535" y="130348"/>
                          <a:pt x="93071" y="134153"/>
                          <a:pt x="88329" y="136564"/>
                        </a:cubicBezTo>
                        <a:cubicBezTo>
                          <a:pt x="92237" y="139465"/>
                          <a:pt x="95196" y="143157"/>
                          <a:pt x="95196" y="147640"/>
                        </a:cubicBezTo>
                        <a:cubicBezTo>
                          <a:pt x="95196" y="154195"/>
                          <a:pt x="88632" y="161165"/>
                          <a:pt x="76491" y="161165"/>
                        </a:cubicBezTo>
                        <a:cubicBezTo>
                          <a:pt x="73873" y="161165"/>
                          <a:pt x="71179" y="160901"/>
                          <a:pt x="68561" y="160675"/>
                        </a:cubicBezTo>
                        <a:cubicBezTo>
                          <a:pt x="65981" y="160449"/>
                          <a:pt x="63591" y="160223"/>
                          <a:pt x="61276" y="160223"/>
                        </a:cubicBezTo>
                        <a:lnTo>
                          <a:pt x="61238" y="160223"/>
                        </a:lnTo>
                        <a:cubicBezTo>
                          <a:pt x="61011" y="168210"/>
                          <a:pt x="54219" y="171374"/>
                          <a:pt x="50539" y="173069"/>
                        </a:cubicBezTo>
                        <a:cubicBezTo>
                          <a:pt x="50539" y="173069"/>
                          <a:pt x="50501" y="173069"/>
                          <a:pt x="50463" y="173069"/>
                        </a:cubicBezTo>
                        <a:cubicBezTo>
                          <a:pt x="52284" y="173408"/>
                          <a:pt x="54560" y="173710"/>
                          <a:pt x="56344" y="173898"/>
                        </a:cubicBezTo>
                        <a:cubicBezTo>
                          <a:pt x="64425" y="174878"/>
                          <a:pt x="74442" y="176083"/>
                          <a:pt x="81158" y="183279"/>
                        </a:cubicBezTo>
                        <a:cubicBezTo>
                          <a:pt x="82182" y="183166"/>
                          <a:pt x="83738" y="182714"/>
                          <a:pt x="85104" y="182337"/>
                        </a:cubicBezTo>
                        <a:cubicBezTo>
                          <a:pt x="87798" y="181546"/>
                          <a:pt x="90871" y="180679"/>
                          <a:pt x="94096" y="180679"/>
                        </a:cubicBezTo>
                        <a:cubicBezTo>
                          <a:pt x="102178" y="180679"/>
                          <a:pt x="108514" y="186895"/>
                          <a:pt x="108514" y="194844"/>
                        </a:cubicBezTo>
                        <a:cubicBezTo>
                          <a:pt x="108514" y="202793"/>
                          <a:pt x="101722" y="211533"/>
                          <a:pt x="86545" y="211533"/>
                        </a:cubicBezTo>
                        <a:cubicBezTo>
                          <a:pt x="85407" y="211533"/>
                          <a:pt x="84231" y="211533"/>
                          <a:pt x="83093" y="211458"/>
                        </a:cubicBezTo>
                        <a:cubicBezTo>
                          <a:pt x="82068" y="211458"/>
                          <a:pt x="81044" y="211420"/>
                          <a:pt x="80019" y="211420"/>
                        </a:cubicBezTo>
                        <a:cubicBezTo>
                          <a:pt x="78312" y="211420"/>
                          <a:pt x="78009" y="211684"/>
                          <a:pt x="76111" y="213907"/>
                        </a:cubicBezTo>
                        <a:cubicBezTo>
                          <a:pt x="72014" y="218654"/>
                          <a:pt x="66854" y="223287"/>
                          <a:pt x="53157" y="223287"/>
                        </a:cubicBezTo>
                        <a:cubicBezTo>
                          <a:pt x="41357" y="223287"/>
                          <a:pt x="33313" y="217222"/>
                          <a:pt x="29177" y="213078"/>
                        </a:cubicBezTo>
                        <a:cubicBezTo>
                          <a:pt x="28456" y="213342"/>
                          <a:pt x="27622" y="213530"/>
                          <a:pt x="26673" y="213530"/>
                        </a:cubicBezTo>
                        <a:cubicBezTo>
                          <a:pt x="19388" y="213530"/>
                          <a:pt x="2163" y="202266"/>
                          <a:pt x="2163" y="191981"/>
                        </a:cubicBezTo>
                        <a:cubicBezTo>
                          <a:pt x="2163" y="188139"/>
                          <a:pt x="4515" y="183768"/>
                          <a:pt x="10889" y="182601"/>
                        </a:cubicBezTo>
                        <a:cubicBezTo>
                          <a:pt x="4060" y="176573"/>
                          <a:pt x="0" y="167984"/>
                          <a:pt x="0" y="165120"/>
                        </a:cubicBezTo>
                        <a:cubicBezTo>
                          <a:pt x="0" y="154610"/>
                          <a:pt x="10282" y="154158"/>
                          <a:pt x="14684" y="153969"/>
                        </a:cubicBezTo>
                        <a:cubicBezTo>
                          <a:pt x="21855" y="153630"/>
                          <a:pt x="21892" y="152952"/>
                          <a:pt x="22044" y="149976"/>
                        </a:cubicBezTo>
                        <a:cubicBezTo>
                          <a:pt x="22272" y="145681"/>
                          <a:pt x="26066" y="142178"/>
                          <a:pt x="30543" y="142178"/>
                        </a:cubicBezTo>
                        <a:cubicBezTo>
                          <a:pt x="35817" y="142178"/>
                          <a:pt x="38359" y="146472"/>
                          <a:pt x="40029" y="149335"/>
                        </a:cubicBezTo>
                        <a:cubicBezTo>
                          <a:pt x="40484" y="150127"/>
                          <a:pt x="41395" y="151671"/>
                          <a:pt x="42002" y="152274"/>
                        </a:cubicBezTo>
                        <a:cubicBezTo>
                          <a:pt x="41964" y="150579"/>
                          <a:pt x="41205" y="149072"/>
                          <a:pt x="40446" y="147640"/>
                        </a:cubicBezTo>
                        <a:cubicBezTo>
                          <a:pt x="39687" y="146171"/>
                          <a:pt x="38928" y="144664"/>
                          <a:pt x="38928" y="142780"/>
                        </a:cubicBezTo>
                        <a:cubicBezTo>
                          <a:pt x="38928" y="141688"/>
                          <a:pt x="39118" y="140595"/>
                          <a:pt x="39535" y="139503"/>
                        </a:cubicBezTo>
                        <a:cubicBezTo>
                          <a:pt x="38473" y="139352"/>
                          <a:pt x="38321" y="139314"/>
                          <a:pt x="37904" y="139164"/>
                        </a:cubicBezTo>
                        <a:cubicBezTo>
                          <a:pt x="36917" y="138825"/>
                          <a:pt x="33730" y="137318"/>
                          <a:pt x="33730" y="132458"/>
                        </a:cubicBezTo>
                        <a:cubicBezTo>
                          <a:pt x="33730" y="131780"/>
                          <a:pt x="33806" y="131139"/>
                          <a:pt x="33920" y="130574"/>
                        </a:cubicBezTo>
                        <a:cubicBezTo>
                          <a:pt x="31074" y="128804"/>
                          <a:pt x="29329" y="125451"/>
                          <a:pt x="29329" y="122211"/>
                        </a:cubicBezTo>
                        <a:cubicBezTo>
                          <a:pt x="29329" y="112567"/>
                          <a:pt x="39611" y="110645"/>
                          <a:pt x="46403" y="109364"/>
                        </a:cubicBezTo>
                        <a:cubicBezTo>
                          <a:pt x="48945" y="108875"/>
                          <a:pt x="52132" y="108272"/>
                          <a:pt x="54105" y="107481"/>
                        </a:cubicBezTo>
                        <a:cubicBezTo>
                          <a:pt x="50197" y="106426"/>
                          <a:pt x="49135" y="103563"/>
                          <a:pt x="48869" y="101717"/>
                        </a:cubicBezTo>
                        <a:cubicBezTo>
                          <a:pt x="48831" y="101378"/>
                          <a:pt x="48755" y="101152"/>
                          <a:pt x="48717" y="100963"/>
                        </a:cubicBezTo>
                        <a:cubicBezTo>
                          <a:pt x="47997" y="100963"/>
                          <a:pt x="46441" y="101114"/>
                          <a:pt x="45037" y="101340"/>
                        </a:cubicBezTo>
                        <a:cubicBezTo>
                          <a:pt x="43443" y="101566"/>
                          <a:pt x="41812" y="101830"/>
                          <a:pt x="40105" y="101830"/>
                        </a:cubicBezTo>
                        <a:cubicBezTo>
                          <a:pt x="33730" y="101830"/>
                          <a:pt x="29936" y="98176"/>
                          <a:pt x="29936" y="92035"/>
                        </a:cubicBezTo>
                        <a:cubicBezTo>
                          <a:pt x="29936" y="80808"/>
                          <a:pt x="51222" y="64684"/>
                          <a:pt x="64615" y="63027"/>
                        </a:cubicBezTo>
                        <a:lnTo>
                          <a:pt x="65412" y="63027"/>
                        </a:lnTo>
                        <a:cubicBezTo>
                          <a:pt x="67878" y="62989"/>
                          <a:pt x="69661" y="64345"/>
                          <a:pt x="70800" y="65287"/>
                        </a:cubicBezTo>
                        <a:cubicBezTo>
                          <a:pt x="70875" y="65362"/>
                          <a:pt x="70951" y="65400"/>
                          <a:pt x="71027" y="65476"/>
                        </a:cubicBezTo>
                        <a:cubicBezTo>
                          <a:pt x="71483" y="65174"/>
                          <a:pt x="72052" y="64835"/>
                          <a:pt x="72507" y="64534"/>
                        </a:cubicBezTo>
                        <a:cubicBezTo>
                          <a:pt x="74821" y="63027"/>
                          <a:pt x="77781" y="61105"/>
                          <a:pt x="81499" y="60013"/>
                        </a:cubicBezTo>
                        <a:cubicBezTo>
                          <a:pt x="75732" y="56246"/>
                          <a:pt x="74897" y="51009"/>
                          <a:pt x="74897" y="48259"/>
                        </a:cubicBezTo>
                        <a:cubicBezTo>
                          <a:pt x="74897" y="31758"/>
                          <a:pt x="90567" y="21963"/>
                          <a:pt x="101988" y="14805"/>
                        </a:cubicBezTo>
                        <a:cubicBezTo>
                          <a:pt x="104909" y="12997"/>
                          <a:pt x="107641" y="11264"/>
                          <a:pt x="109614" y="9757"/>
                        </a:cubicBezTo>
                        <a:cubicBezTo>
                          <a:pt x="109880" y="9494"/>
                          <a:pt x="110563" y="8363"/>
                          <a:pt x="111018" y="7610"/>
                        </a:cubicBezTo>
                        <a:cubicBezTo>
                          <a:pt x="112687" y="4822"/>
                          <a:pt x="115495" y="151"/>
                          <a:pt x="120997" y="151"/>
                        </a:cubicBezTo>
                        <a:cubicBezTo>
                          <a:pt x="123084" y="151"/>
                          <a:pt x="124867" y="942"/>
                          <a:pt x="126081" y="1469"/>
                        </a:cubicBezTo>
                        <a:cubicBezTo>
                          <a:pt x="131924" y="490"/>
                          <a:pt x="135832" y="0"/>
                          <a:pt x="137881" y="0"/>
                        </a:cubicBezTo>
                        <a:cubicBezTo>
                          <a:pt x="146076" y="0"/>
                          <a:pt x="154537" y="4935"/>
                          <a:pt x="154537" y="13223"/>
                        </a:cubicBezTo>
                        <a:cubicBezTo>
                          <a:pt x="154537" y="13939"/>
                          <a:pt x="154499" y="14730"/>
                          <a:pt x="154461" y="15484"/>
                        </a:cubicBezTo>
                        <a:cubicBezTo>
                          <a:pt x="154461" y="15898"/>
                          <a:pt x="154424" y="16312"/>
                          <a:pt x="154386" y="16727"/>
                        </a:cubicBezTo>
                        <a:cubicBezTo>
                          <a:pt x="155562" y="17141"/>
                          <a:pt x="158104" y="17330"/>
                          <a:pt x="159546" y="17443"/>
                        </a:cubicBezTo>
                        <a:cubicBezTo>
                          <a:pt x="163795" y="17782"/>
                          <a:pt x="172636" y="18497"/>
                          <a:pt x="172636" y="26710"/>
                        </a:cubicBezTo>
                        <a:cubicBezTo>
                          <a:pt x="172636" y="29234"/>
                          <a:pt x="171422" y="31344"/>
                          <a:pt x="170283" y="33416"/>
                        </a:cubicBezTo>
                        <a:cubicBezTo>
                          <a:pt x="169676" y="34508"/>
                          <a:pt x="168614" y="36354"/>
                          <a:pt x="168614" y="37145"/>
                        </a:cubicBezTo>
                        <a:cubicBezTo>
                          <a:pt x="169145" y="37937"/>
                          <a:pt x="172294" y="38728"/>
                          <a:pt x="173812" y="39104"/>
                        </a:cubicBezTo>
                        <a:cubicBezTo>
                          <a:pt x="177644" y="40084"/>
                          <a:pt x="184018" y="41704"/>
                          <a:pt x="184170" y="47995"/>
                        </a:cubicBezTo>
                        <a:cubicBezTo>
                          <a:pt x="185422" y="48372"/>
                          <a:pt x="186940" y="48786"/>
                          <a:pt x="188078" y="49088"/>
                        </a:cubicBezTo>
                        <a:cubicBezTo>
                          <a:pt x="195856" y="51197"/>
                          <a:pt x="204659" y="53571"/>
                          <a:pt x="204659" y="60879"/>
                        </a:cubicBezTo>
                        <a:cubicBezTo>
                          <a:pt x="204659" y="62650"/>
                          <a:pt x="204014" y="64044"/>
                          <a:pt x="203255" y="65099"/>
                        </a:cubicBezTo>
                        <a:cubicBezTo>
                          <a:pt x="203482" y="65212"/>
                          <a:pt x="203710" y="65325"/>
                          <a:pt x="203938" y="65438"/>
                        </a:cubicBezTo>
                        <a:cubicBezTo>
                          <a:pt x="207998" y="67548"/>
                          <a:pt x="214827" y="71051"/>
                          <a:pt x="214827" y="78887"/>
                        </a:cubicBezTo>
                        <a:cubicBezTo>
                          <a:pt x="214827" y="81600"/>
                          <a:pt x="213727" y="83596"/>
                          <a:pt x="212513" y="84990"/>
                        </a:cubicBezTo>
                        <a:cubicBezTo>
                          <a:pt x="213613" y="85555"/>
                          <a:pt x="214903" y="86120"/>
                          <a:pt x="215851" y="86572"/>
                        </a:cubicBezTo>
                        <a:cubicBezTo>
                          <a:pt x="221163" y="88946"/>
                          <a:pt x="228410" y="92223"/>
                          <a:pt x="228410" y="99419"/>
                        </a:cubicBezTo>
                        <a:cubicBezTo>
                          <a:pt x="228410" y="102320"/>
                          <a:pt x="227651" y="105786"/>
                          <a:pt x="224540" y="107707"/>
                        </a:cubicBezTo>
                        <a:cubicBezTo>
                          <a:pt x="226817" y="109892"/>
                          <a:pt x="231256" y="112830"/>
                          <a:pt x="233457" y="114300"/>
                        </a:cubicBezTo>
                        <a:cubicBezTo>
                          <a:pt x="238768" y="117841"/>
                          <a:pt x="242980" y="120629"/>
                          <a:pt x="241500" y="125526"/>
                        </a:cubicBezTo>
                        <a:cubicBezTo>
                          <a:pt x="240969" y="127297"/>
                          <a:pt x="239527" y="129369"/>
                          <a:pt x="235923" y="130009"/>
                        </a:cubicBezTo>
                        <a:cubicBezTo>
                          <a:pt x="236340" y="131102"/>
                          <a:pt x="236568" y="132345"/>
                          <a:pt x="236568" y="133663"/>
                        </a:cubicBezTo>
                        <a:cubicBezTo>
                          <a:pt x="236568" y="139314"/>
                          <a:pt x="231066" y="142818"/>
                          <a:pt x="225982" y="142818"/>
                        </a:cubicBezTo>
                        <a:cubicBezTo>
                          <a:pt x="220898" y="142818"/>
                          <a:pt x="217104" y="140106"/>
                          <a:pt x="213689" y="137694"/>
                        </a:cubicBezTo>
                        <a:cubicBezTo>
                          <a:pt x="210388" y="135396"/>
                          <a:pt x="207542" y="133400"/>
                          <a:pt x="203900" y="133400"/>
                        </a:cubicBezTo>
                        <a:cubicBezTo>
                          <a:pt x="197032" y="133400"/>
                          <a:pt x="194756" y="136037"/>
                          <a:pt x="194756" y="136715"/>
                        </a:cubicBezTo>
                        <a:cubicBezTo>
                          <a:pt x="194756" y="136979"/>
                          <a:pt x="195097" y="137544"/>
                          <a:pt x="196046" y="138147"/>
                        </a:cubicBezTo>
                        <a:cubicBezTo>
                          <a:pt x="197146" y="138862"/>
                          <a:pt x="199726" y="140030"/>
                          <a:pt x="204772" y="140030"/>
                        </a:cubicBezTo>
                        <a:cubicBezTo>
                          <a:pt x="209477" y="140030"/>
                          <a:pt x="215927" y="140030"/>
                          <a:pt x="221050" y="145116"/>
                        </a:cubicBezTo>
                        <a:lnTo>
                          <a:pt x="229435" y="153442"/>
                        </a:lnTo>
                        <a:lnTo>
                          <a:pt x="217673" y="154723"/>
                        </a:lnTo>
                        <a:cubicBezTo>
                          <a:pt x="213727" y="155175"/>
                          <a:pt x="213727" y="155966"/>
                          <a:pt x="213727" y="157171"/>
                        </a:cubicBezTo>
                        <a:cubicBezTo>
                          <a:pt x="213727" y="165384"/>
                          <a:pt x="215851" y="166364"/>
                          <a:pt x="220063" y="168247"/>
                        </a:cubicBezTo>
                        <a:cubicBezTo>
                          <a:pt x="222112" y="169151"/>
                          <a:pt x="224426" y="170206"/>
                          <a:pt x="226551" y="172090"/>
                        </a:cubicBezTo>
                        <a:cubicBezTo>
                          <a:pt x="228107" y="173446"/>
                          <a:pt x="228941" y="175367"/>
                          <a:pt x="228941" y="177439"/>
                        </a:cubicBezTo>
                        <a:cubicBezTo>
                          <a:pt x="228941" y="178532"/>
                          <a:pt x="228714" y="179549"/>
                          <a:pt x="228410" y="180378"/>
                        </a:cubicBezTo>
                        <a:cubicBezTo>
                          <a:pt x="228904" y="180566"/>
                          <a:pt x="229397" y="180717"/>
                          <a:pt x="229814" y="180868"/>
                        </a:cubicBezTo>
                        <a:cubicBezTo>
                          <a:pt x="233988" y="182299"/>
                          <a:pt x="241728" y="184974"/>
                          <a:pt x="241728" y="193149"/>
                        </a:cubicBezTo>
                        <a:cubicBezTo>
                          <a:pt x="241728" y="196841"/>
                          <a:pt x="239110" y="198951"/>
                          <a:pt x="237706" y="200081"/>
                        </a:cubicBezTo>
                        <a:cubicBezTo>
                          <a:pt x="235999" y="201437"/>
                          <a:pt x="234671" y="202492"/>
                          <a:pt x="234671" y="206900"/>
                        </a:cubicBezTo>
                        <a:cubicBezTo>
                          <a:pt x="234671" y="207879"/>
                          <a:pt x="234747" y="208520"/>
                          <a:pt x="234784" y="208972"/>
                        </a:cubicBezTo>
                        <a:cubicBezTo>
                          <a:pt x="234860" y="209989"/>
                          <a:pt x="235088" y="212438"/>
                          <a:pt x="233115" y="214397"/>
                        </a:cubicBezTo>
                        <a:cubicBezTo>
                          <a:pt x="231142" y="216356"/>
                          <a:pt x="228714" y="216167"/>
                          <a:pt x="227917" y="216092"/>
                        </a:cubicBezTo>
                        <a:cubicBezTo>
                          <a:pt x="227727" y="216092"/>
                          <a:pt x="227500" y="216092"/>
                          <a:pt x="227196" y="216092"/>
                        </a:cubicBezTo>
                        <a:cubicBezTo>
                          <a:pt x="223516" y="216092"/>
                          <a:pt x="222453" y="217448"/>
                          <a:pt x="220177" y="220839"/>
                        </a:cubicBezTo>
                        <a:cubicBezTo>
                          <a:pt x="218128" y="223890"/>
                          <a:pt x="215055" y="228486"/>
                          <a:pt x="208567" y="228486"/>
                        </a:cubicBezTo>
                        <a:close/>
                        <a:moveTo>
                          <a:pt x="197867" y="203697"/>
                        </a:moveTo>
                        <a:cubicBezTo>
                          <a:pt x="206973" y="203697"/>
                          <a:pt x="208377" y="212061"/>
                          <a:pt x="208908" y="215225"/>
                        </a:cubicBezTo>
                        <a:cubicBezTo>
                          <a:pt x="208984" y="215640"/>
                          <a:pt x="209060" y="216129"/>
                          <a:pt x="209136" y="216582"/>
                        </a:cubicBezTo>
                        <a:cubicBezTo>
                          <a:pt x="209667" y="216016"/>
                          <a:pt x="210236" y="215188"/>
                          <a:pt x="210653" y="214547"/>
                        </a:cubicBezTo>
                        <a:cubicBezTo>
                          <a:pt x="212778" y="211383"/>
                          <a:pt x="216117" y="206410"/>
                          <a:pt x="223326" y="205091"/>
                        </a:cubicBezTo>
                        <a:cubicBezTo>
                          <a:pt x="223781" y="198348"/>
                          <a:pt x="226665" y="194731"/>
                          <a:pt x="228941" y="192622"/>
                        </a:cubicBezTo>
                        <a:cubicBezTo>
                          <a:pt x="227993" y="192207"/>
                          <a:pt x="226855" y="191830"/>
                          <a:pt x="226096" y="191567"/>
                        </a:cubicBezTo>
                        <a:cubicBezTo>
                          <a:pt x="222415" y="190286"/>
                          <a:pt x="216269" y="188176"/>
                          <a:pt x="216269" y="181885"/>
                        </a:cubicBezTo>
                        <a:cubicBezTo>
                          <a:pt x="216269" y="180868"/>
                          <a:pt x="216459" y="179963"/>
                          <a:pt x="216724" y="179172"/>
                        </a:cubicBezTo>
                        <a:cubicBezTo>
                          <a:pt x="216307" y="178984"/>
                          <a:pt x="215851" y="178758"/>
                          <a:pt x="215396" y="178570"/>
                        </a:cubicBezTo>
                        <a:cubicBezTo>
                          <a:pt x="210198" y="176234"/>
                          <a:pt x="202344" y="172730"/>
                          <a:pt x="202344" y="157209"/>
                        </a:cubicBezTo>
                        <a:cubicBezTo>
                          <a:pt x="202344" y="155551"/>
                          <a:pt x="202610" y="153442"/>
                          <a:pt x="203520" y="151332"/>
                        </a:cubicBezTo>
                        <a:cubicBezTo>
                          <a:pt x="198057" y="151144"/>
                          <a:pt x="193352" y="149901"/>
                          <a:pt x="189861" y="147640"/>
                        </a:cubicBezTo>
                        <a:cubicBezTo>
                          <a:pt x="185764" y="144965"/>
                          <a:pt x="183411" y="141010"/>
                          <a:pt x="183411" y="136715"/>
                        </a:cubicBezTo>
                        <a:cubicBezTo>
                          <a:pt x="183411" y="129444"/>
                          <a:pt x="190468" y="122098"/>
                          <a:pt x="203938" y="122098"/>
                        </a:cubicBezTo>
                        <a:cubicBezTo>
                          <a:pt x="211223" y="122098"/>
                          <a:pt x="216269" y="125639"/>
                          <a:pt x="220329" y="128465"/>
                        </a:cubicBezTo>
                        <a:cubicBezTo>
                          <a:pt x="221012" y="128954"/>
                          <a:pt x="221695" y="129444"/>
                          <a:pt x="222377" y="129859"/>
                        </a:cubicBezTo>
                        <a:cubicBezTo>
                          <a:pt x="221087" y="128013"/>
                          <a:pt x="219949" y="125526"/>
                          <a:pt x="221315" y="122588"/>
                        </a:cubicBezTo>
                        <a:cubicBezTo>
                          <a:pt x="221695" y="121797"/>
                          <a:pt x="222188" y="121156"/>
                          <a:pt x="222719" y="120666"/>
                        </a:cubicBezTo>
                        <a:cubicBezTo>
                          <a:pt x="217142" y="116711"/>
                          <a:pt x="211906" y="111964"/>
                          <a:pt x="211906" y="106012"/>
                        </a:cubicBezTo>
                        <a:cubicBezTo>
                          <a:pt x="211906" y="104354"/>
                          <a:pt x="212323" y="100850"/>
                          <a:pt x="215624" y="99004"/>
                        </a:cubicBezTo>
                        <a:cubicBezTo>
                          <a:pt x="214296" y="98251"/>
                          <a:pt x="212475" y="97422"/>
                          <a:pt x="211223" y="96857"/>
                        </a:cubicBezTo>
                        <a:cubicBezTo>
                          <a:pt x="205873" y="94446"/>
                          <a:pt x="199233" y="91432"/>
                          <a:pt x="199233" y="84689"/>
                        </a:cubicBezTo>
                        <a:cubicBezTo>
                          <a:pt x="199233" y="81110"/>
                          <a:pt x="201775" y="79188"/>
                          <a:pt x="203141" y="78209"/>
                        </a:cubicBezTo>
                        <a:cubicBezTo>
                          <a:pt x="202268" y="77305"/>
                          <a:pt x="200181" y="76212"/>
                          <a:pt x="198778" y="75497"/>
                        </a:cubicBezTo>
                        <a:cubicBezTo>
                          <a:pt x="195135" y="73613"/>
                          <a:pt x="190203" y="71089"/>
                          <a:pt x="190203" y="65438"/>
                        </a:cubicBezTo>
                        <a:cubicBezTo>
                          <a:pt x="190203" y="63969"/>
                          <a:pt x="190620" y="62725"/>
                          <a:pt x="191227" y="61746"/>
                        </a:cubicBezTo>
                        <a:cubicBezTo>
                          <a:pt x="189254" y="61068"/>
                          <a:pt x="186826" y="60427"/>
                          <a:pt x="185194" y="59975"/>
                        </a:cubicBezTo>
                        <a:cubicBezTo>
                          <a:pt x="178327" y="58129"/>
                          <a:pt x="172370" y="56509"/>
                          <a:pt x="172370" y="50745"/>
                        </a:cubicBezTo>
                        <a:cubicBezTo>
                          <a:pt x="172370" y="50632"/>
                          <a:pt x="172370" y="50482"/>
                          <a:pt x="172370" y="50369"/>
                        </a:cubicBezTo>
                        <a:cubicBezTo>
                          <a:pt x="171915" y="50256"/>
                          <a:pt x="171459" y="50143"/>
                          <a:pt x="171080" y="50030"/>
                        </a:cubicBezTo>
                        <a:cubicBezTo>
                          <a:pt x="166603" y="48899"/>
                          <a:pt x="157307" y="46564"/>
                          <a:pt x="157307" y="37108"/>
                        </a:cubicBezTo>
                        <a:cubicBezTo>
                          <a:pt x="157307" y="33868"/>
                          <a:pt x="158673" y="31042"/>
                          <a:pt x="159887" y="28820"/>
                        </a:cubicBezTo>
                        <a:cubicBezTo>
                          <a:pt x="159470" y="28820"/>
                          <a:pt x="159052" y="28744"/>
                          <a:pt x="158711" y="28707"/>
                        </a:cubicBezTo>
                        <a:cubicBezTo>
                          <a:pt x="154044" y="28330"/>
                          <a:pt x="143079" y="27464"/>
                          <a:pt x="143079" y="17028"/>
                        </a:cubicBezTo>
                        <a:cubicBezTo>
                          <a:pt x="143079" y="16312"/>
                          <a:pt x="143117" y="15521"/>
                          <a:pt x="143155" y="14768"/>
                        </a:cubicBezTo>
                        <a:cubicBezTo>
                          <a:pt x="143155" y="14240"/>
                          <a:pt x="143231" y="13713"/>
                          <a:pt x="143231" y="13223"/>
                        </a:cubicBezTo>
                        <a:cubicBezTo>
                          <a:pt x="143003" y="12658"/>
                          <a:pt x="140764" y="11302"/>
                          <a:pt x="137957" y="11302"/>
                        </a:cubicBezTo>
                        <a:cubicBezTo>
                          <a:pt x="136818" y="11302"/>
                          <a:pt x="133366" y="11679"/>
                          <a:pt x="127030" y="12809"/>
                        </a:cubicBezTo>
                        <a:lnTo>
                          <a:pt x="125777" y="12922"/>
                        </a:lnTo>
                        <a:cubicBezTo>
                          <a:pt x="124184" y="12922"/>
                          <a:pt x="122856" y="12394"/>
                          <a:pt x="121794" y="11905"/>
                        </a:cubicBezTo>
                        <a:cubicBezTo>
                          <a:pt x="121490" y="12394"/>
                          <a:pt x="121148" y="12959"/>
                          <a:pt x="120845" y="13412"/>
                        </a:cubicBezTo>
                        <a:cubicBezTo>
                          <a:pt x="119783" y="15182"/>
                          <a:pt x="118568" y="17217"/>
                          <a:pt x="116671" y="18686"/>
                        </a:cubicBezTo>
                        <a:cubicBezTo>
                          <a:pt x="114281" y="20532"/>
                          <a:pt x="111284" y="22415"/>
                          <a:pt x="108134" y="24374"/>
                        </a:cubicBezTo>
                        <a:cubicBezTo>
                          <a:pt x="98421" y="30440"/>
                          <a:pt x="86356" y="37974"/>
                          <a:pt x="86356" y="48259"/>
                        </a:cubicBezTo>
                        <a:cubicBezTo>
                          <a:pt x="86356" y="51876"/>
                          <a:pt x="95462" y="52817"/>
                          <a:pt x="96486" y="52893"/>
                        </a:cubicBezTo>
                        <a:lnTo>
                          <a:pt x="106010" y="53759"/>
                        </a:lnTo>
                        <a:lnTo>
                          <a:pt x="101684" y="60201"/>
                        </a:lnTo>
                        <a:cubicBezTo>
                          <a:pt x="102898" y="59938"/>
                          <a:pt x="104113" y="59749"/>
                          <a:pt x="105327" y="59561"/>
                        </a:cubicBezTo>
                        <a:cubicBezTo>
                          <a:pt x="106844" y="59335"/>
                          <a:pt x="109956" y="58883"/>
                          <a:pt x="110677" y="58242"/>
                        </a:cubicBezTo>
                        <a:cubicBezTo>
                          <a:pt x="110677" y="58242"/>
                          <a:pt x="110677" y="58092"/>
                          <a:pt x="110677" y="57828"/>
                        </a:cubicBezTo>
                        <a:cubicBezTo>
                          <a:pt x="110677" y="56246"/>
                          <a:pt x="108931" y="55002"/>
                          <a:pt x="104985" y="52893"/>
                        </a:cubicBezTo>
                        <a:cubicBezTo>
                          <a:pt x="101305" y="50896"/>
                          <a:pt x="96221" y="48146"/>
                          <a:pt x="96221" y="42457"/>
                        </a:cubicBezTo>
                        <a:cubicBezTo>
                          <a:pt x="96221" y="38163"/>
                          <a:pt x="99332" y="33717"/>
                          <a:pt x="104492" y="33717"/>
                        </a:cubicBezTo>
                        <a:cubicBezTo>
                          <a:pt x="111777" y="33717"/>
                          <a:pt x="114015" y="38765"/>
                          <a:pt x="114964" y="40950"/>
                        </a:cubicBezTo>
                        <a:cubicBezTo>
                          <a:pt x="115192" y="41403"/>
                          <a:pt x="115495" y="42118"/>
                          <a:pt x="115647" y="42269"/>
                        </a:cubicBezTo>
                        <a:lnTo>
                          <a:pt x="115647" y="42269"/>
                        </a:lnTo>
                        <a:cubicBezTo>
                          <a:pt x="115647" y="42269"/>
                          <a:pt x="116216" y="42646"/>
                          <a:pt x="118227" y="42646"/>
                        </a:cubicBezTo>
                        <a:cubicBezTo>
                          <a:pt x="118758" y="42420"/>
                          <a:pt x="119403" y="41176"/>
                          <a:pt x="119745" y="40423"/>
                        </a:cubicBezTo>
                        <a:cubicBezTo>
                          <a:pt x="120959" y="38012"/>
                          <a:pt x="123273" y="33491"/>
                          <a:pt x="128775" y="33491"/>
                        </a:cubicBezTo>
                        <a:cubicBezTo>
                          <a:pt x="130710" y="33491"/>
                          <a:pt x="132607" y="34094"/>
                          <a:pt x="134656" y="35375"/>
                        </a:cubicBezTo>
                        <a:cubicBezTo>
                          <a:pt x="136553" y="36580"/>
                          <a:pt x="138943" y="36693"/>
                          <a:pt x="141675" y="36806"/>
                        </a:cubicBezTo>
                        <a:cubicBezTo>
                          <a:pt x="145166" y="36957"/>
                          <a:pt x="149529" y="37183"/>
                          <a:pt x="153475" y="40009"/>
                        </a:cubicBezTo>
                        <a:cubicBezTo>
                          <a:pt x="155827" y="41704"/>
                          <a:pt x="156624" y="44379"/>
                          <a:pt x="157269" y="46526"/>
                        </a:cubicBezTo>
                        <a:cubicBezTo>
                          <a:pt x="157269" y="46564"/>
                          <a:pt x="157269" y="46639"/>
                          <a:pt x="157307" y="46677"/>
                        </a:cubicBezTo>
                        <a:cubicBezTo>
                          <a:pt x="158749" y="46790"/>
                          <a:pt x="160456" y="47242"/>
                          <a:pt x="161898" y="48523"/>
                        </a:cubicBezTo>
                        <a:cubicBezTo>
                          <a:pt x="163454" y="49879"/>
                          <a:pt x="164326" y="51838"/>
                          <a:pt x="164326" y="54023"/>
                        </a:cubicBezTo>
                        <a:cubicBezTo>
                          <a:pt x="164326" y="63290"/>
                          <a:pt x="154196" y="64609"/>
                          <a:pt x="148732" y="65325"/>
                        </a:cubicBezTo>
                        <a:cubicBezTo>
                          <a:pt x="147177" y="65513"/>
                          <a:pt x="144862" y="65815"/>
                          <a:pt x="143496" y="66229"/>
                        </a:cubicBezTo>
                        <a:cubicBezTo>
                          <a:pt x="143724" y="66869"/>
                          <a:pt x="144103" y="67510"/>
                          <a:pt x="144445" y="67924"/>
                        </a:cubicBezTo>
                        <a:cubicBezTo>
                          <a:pt x="144597" y="67849"/>
                          <a:pt x="144748" y="67736"/>
                          <a:pt x="144900" y="67661"/>
                        </a:cubicBezTo>
                        <a:cubicBezTo>
                          <a:pt x="146380" y="66794"/>
                          <a:pt x="148581" y="65476"/>
                          <a:pt x="151426" y="65476"/>
                        </a:cubicBezTo>
                        <a:lnTo>
                          <a:pt x="152375" y="65551"/>
                        </a:lnTo>
                        <a:cubicBezTo>
                          <a:pt x="152375" y="65551"/>
                          <a:pt x="155562" y="66078"/>
                          <a:pt x="158711" y="66078"/>
                        </a:cubicBezTo>
                        <a:cubicBezTo>
                          <a:pt x="160950" y="66078"/>
                          <a:pt x="163150" y="65928"/>
                          <a:pt x="165503" y="65739"/>
                        </a:cubicBezTo>
                        <a:cubicBezTo>
                          <a:pt x="167893" y="65551"/>
                          <a:pt x="170359" y="65362"/>
                          <a:pt x="172901" y="65362"/>
                        </a:cubicBezTo>
                        <a:cubicBezTo>
                          <a:pt x="188913" y="65362"/>
                          <a:pt x="194870" y="73387"/>
                          <a:pt x="194870" y="78473"/>
                        </a:cubicBezTo>
                        <a:cubicBezTo>
                          <a:pt x="194870" y="90151"/>
                          <a:pt x="181211" y="93014"/>
                          <a:pt x="167969" y="95840"/>
                        </a:cubicBezTo>
                        <a:cubicBezTo>
                          <a:pt x="158104" y="97912"/>
                          <a:pt x="145811" y="100511"/>
                          <a:pt x="145811" y="106012"/>
                        </a:cubicBezTo>
                        <a:cubicBezTo>
                          <a:pt x="145811" y="107858"/>
                          <a:pt x="149301" y="108686"/>
                          <a:pt x="155752" y="109590"/>
                        </a:cubicBezTo>
                        <a:cubicBezTo>
                          <a:pt x="161481" y="110382"/>
                          <a:pt x="170169" y="111587"/>
                          <a:pt x="170169" y="119423"/>
                        </a:cubicBezTo>
                        <a:cubicBezTo>
                          <a:pt x="170169" y="126355"/>
                          <a:pt x="163112" y="127372"/>
                          <a:pt x="160077" y="127824"/>
                        </a:cubicBezTo>
                        <a:cubicBezTo>
                          <a:pt x="158863" y="128013"/>
                          <a:pt x="156283" y="128352"/>
                          <a:pt x="155827" y="128879"/>
                        </a:cubicBezTo>
                        <a:cubicBezTo>
                          <a:pt x="155827" y="128879"/>
                          <a:pt x="155676" y="129180"/>
                          <a:pt x="155676" y="130047"/>
                        </a:cubicBezTo>
                        <a:cubicBezTo>
                          <a:pt x="155676" y="131215"/>
                          <a:pt x="158749" y="132571"/>
                          <a:pt x="164782" y="134040"/>
                        </a:cubicBezTo>
                        <a:cubicBezTo>
                          <a:pt x="168804" y="135020"/>
                          <a:pt x="173774" y="136263"/>
                          <a:pt x="173774" y="141462"/>
                        </a:cubicBezTo>
                        <a:cubicBezTo>
                          <a:pt x="173774" y="148205"/>
                          <a:pt x="165199" y="148205"/>
                          <a:pt x="161936" y="148205"/>
                        </a:cubicBezTo>
                        <a:cubicBezTo>
                          <a:pt x="159015" y="148205"/>
                          <a:pt x="156245" y="147904"/>
                          <a:pt x="153589" y="147602"/>
                        </a:cubicBezTo>
                        <a:cubicBezTo>
                          <a:pt x="151312" y="147339"/>
                          <a:pt x="149188" y="147113"/>
                          <a:pt x="147290" y="147113"/>
                        </a:cubicBezTo>
                        <a:cubicBezTo>
                          <a:pt x="144179" y="147113"/>
                          <a:pt x="142358" y="148055"/>
                          <a:pt x="141827" y="148582"/>
                        </a:cubicBezTo>
                        <a:cubicBezTo>
                          <a:pt x="142244" y="150127"/>
                          <a:pt x="146000" y="152877"/>
                          <a:pt x="147822" y="154233"/>
                        </a:cubicBezTo>
                        <a:cubicBezTo>
                          <a:pt x="151502" y="156908"/>
                          <a:pt x="155296" y="159695"/>
                          <a:pt x="155296" y="164179"/>
                        </a:cubicBezTo>
                        <a:cubicBezTo>
                          <a:pt x="155296" y="166929"/>
                          <a:pt x="154348" y="170093"/>
                          <a:pt x="150440" y="171412"/>
                        </a:cubicBezTo>
                        <a:cubicBezTo>
                          <a:pt x="151616" y="173220"/>
                          <a:pt x="152109" y="175254"/>
                          <a:pt x="152375" y="176347"/>
                        </a:cubicBezTo>
                        <a:cubicBezTo>
                          <a:pt x="153058" y="175970"/>
                          <a:pt x="153816" y="175556"/>
                          <a:pt x="154348" y="175217"/>
                        </a:cubicBezTo>
                        <a:cubicBezTo>
                          <a:pt x="156738" y="173785"/>
                          <a:pt x="159697" y="172015"/>
                          <a:pt x="163226" y="172015"/>
                        </a:cubicBezTo>
                        <a:cubicBezTo>
                          <a:pt x="166755" y="172015"/>
                          <a:pt x="171042" y="173145"/>
                          <a:pt x="172294" y="178381"/>
                        </a:cubicBezTo>
                        <a:cubicBezTo>
                          <a:pt x="173357" y="178457"/>
                          <a:pt x="175292" y="178381"/>
                          <a:pt x="176961" y="178268"/>
                        </a:cubicBezTo>
                        <a:cubicBezTo>
                          <a:pt x="178365" y="178193"/>
                          <a:pt x="179807" y="178118"/>
                          <a:pt x="181173" y="178118"/>
                        </a:cubicBezTo>
                        <a:cubicBezTo>
                          <a:pt x="191834" y="178118"/>
                          <a:pt x="196805" y="184183"/>
                          <a:pt x="196805" y="188327"/>
                        </a:cubicBezTo>
                        <a:cubicBezTo>
                          <a:pt x="196805" y="192471"/>
                          <a:pt x="192745" y="196389"/>
                          <a:pt x="186560" y="196992"/>
                        </a:cubicBezTo>
                        <a:cubicBezTo>
                          <a:pt x="186636" y="197368"/>
                          <a:pt x="186674" y="197745"/>
                          <a:pt x="186674" y="198160"/>
                        </a:cubicBezTo>
                        <a:lnTo>
                          <a:pt x="186674" y="198160"/>
                        </a:lnTo>
                        <a:cubicBezTo>
                          <a:pt x="188761" y="198423"/>
                          <a:pt x="191682" y="199591"/>
                          <a:pt x="193010" y="204036"/>
                        </a:cubicBezTo>
                        <a:cubicBezTo>
                          <a:pt x="193504" y="204036"/>
                          <a:pt x="194035" y="203923"/>
                          <a:pt x="194528" y="203886"/>
                        </a:cubicBezTo>
                        <a:cubicBezTo>
                          <a:pt x="195666" y="203735"/>
                          <a:pt x="196805" y="203622"/>
                          <a:pt x="197829" y="203622"/>
                        </a:cubicBezTo>
                        <a:close/>
                        <a:moveTo>
                          <a:pt x="30657" y="200571"/>
                        </a:moveTo>
                        <a:lnTo>
                          <a:pt x="33692" y="200571"/>
                        </a:lnTo>
                        <a:lnTo>
                          <a:pt x="35400" y="203095"/>
                        </a:lnTo>
                        <a:cubicBezTo>
                          <a:pt x="35627" y="203434"/>
                          <a:pt x="41774" y="212098"/>
                          <a:pt x="53157" y="212098"/>
                        </a:cubicBezTo>
                        <a:cubicBezTo>
                          <a:pt x="62794" y="212098"/>
                          <a:pt x="64957" y="209574"/>
                          <a:pt x="67499" y="206636"/>
                        </a:cubicBezTo>
                        <a:cubicBezTo>
                          <a:pt x="69851" y="203923"/>
                          <a:pt x="73038" y="200232"/>
                          <a:pt x="80057" y="200232"/>
                        </a:cubicBezTo>
                        <a:cubicBezTo>
                          <a:pt x="81158" y="200232"/>
                          <a:pt x="82296" y="200232"/>
                          <a:pt x="83434" y="200307"/>
                        </a:cubicBezTo>
                        <a:cubicBezTo>
                          <a:pt x="84497" y="200307"/>
                          <a:pt x="85521" y="200345"/>
                          <a:pt x="86583" y="200345"/>
                        </a:cubicBezTo>
                        <a:cubicBezTo>
                          <a:pt x="94399" y="200345"/>
                          <a:pt x="97169" y="197444"/>
                          <a:pt x="97169" y="194957"/>
                        </a:cubicBezTo>
                        <a:cubicBezTo>
                          <a:pt x="97169" y="193563"/>
                          <a:pt x="96221" y="192094"/>
                          <a:pt x="94134" y="192094"/>
                        </a:cubicBezTo>
                        <a:cubicBezTo>
                          <a:pt x="92502" y="192094"/>
                          <a:pt x="90378" y="192697"/>
                          <a:pt x="88291" y="193300"/>
                        </a:cubicBezTo>
                        <a:cubicBezTo>
                          <a:pt x="85863" y="194015"/>
                          <a:pt x="83320" y="194731"/>
                          <a:pt x="80816" y="194731"/>
                        </a:cubicBezTo>
                        <a:cubicBezTo>
                          <a:pt x="76832" y="194731"/>
                          <a:pt x="74442" y="192923"/>
                          <a:pt x="73152" y="191378"/>
                        </a:cubicBezTo>
                        <a:cubicBezTo>
                          <a:pt x="69358" y="186933"/>
                          <a:pt x="61769" y="186029"/>
                          <a:pt x="55054" y="185200"/>
                        </a:cubicBezTo>
                        <a:cubicBezTo>
                          <a:pt x="47427" y="184296"/>
                          <a:pt x="36955" y="183015"/>
                          <a:pt x="36955" y="173182"/>
                        </a:cubicBezTo>
                        <a:cubicBezTo>
                          <a:pt x="36955" y="168172"/>
                          <a:pt x="40560" y="165535"/>
                          <a:pt x="43709" y="163877"/>
                        </a:cubicBezTo>
                        <a:cubicBezTo>
                          <a:pt x="43330" y="163877"/>
                          <a:pt x="42912" y="163915"/>
                          <a:pt x="42533" y="163915"/>
                        </a:cubicBezTo>
                        <a:cubicBezTo>
                          <a:pt x="37031" y="163915"/>
                          <a:pt x="33844" y="160600"/>
                          <a:pt x="31795" y="157586"/>
                        </a:cubicBezTo>
                        <a:cubicBezTo>
                          <a:pt x="28191" y="164781"/>
                          <a:pt x="19768" y="165158"/>
                          <a:pt x="15253" y="165346"/>
                        </a:cubicBezTo>
                        <a:cubicBezTo>
                          <a:pt x="14228" y="165384"/>
                          <a:pt x="12862" y="165459"/>
                          <a:pt x="11876" y="165572"/>
                        </a:cubicBezTo>
                        <a:cubicBezTo>
                          <a:pt x="13735" y="169340"/>
                          <a:pt x="19654" y="177628"/>
                          <a:pt x="25800" y="177628"/>
                        </a:cubicBezTo>
                        <a:cubicBezTo>
                          <a:pt x="27698" y="177439"/>
                          <a:pt x="29443" y="177967"/>
                          <a:pt x="30809" y="179172"/>
                        </a:cubicBezTo>
                        <a:cubicBezTo>
                          <a:pt x="33123" y="181244"/>
                          <a:pt x="33123" y="184183"/>
                          <a:pt x="33123" y="186330"/>
                        </a:cubicBezTo>
                        <a:cubicBezTo>
                          <a:pt x="33123" y="191755"/>
                          <a:pt x="27280" y="194204"/>
                          <a:pt x="21513" y="194204"/>
                        </a:cubicBezTo>
                        <a:cubicBezTo>
                          <a:pt x="20147" y="194204"/>
                          <a:pt x="18743" y="194091"/>
                          <a:pt x="17339" y="193940"/>
                        </a:cubicBezTo>
                        <a:cubicBezTo>
                          <a:pt x="16391" y="193827"/>
                          <a:pt x="15442" y="193752"/>
                          <a:pt x="14494" y="193714"/>
                        </a:cubicBezTo>
                        <a:cubicBezTo>
                          <a:pt x="16770" y="196653"/>
                          <a:pt x="22727" y="200947"/>
                          <a:pt x="25990" y="202077"/>
                        </a:cubicBezTo>
                        <a:cubicBezTo>
                          <a:pt x="27128" y="201399"/>
                          <a:pt x="28760" y="200533"/>
                          <a:pt x="30733" y="200533"/>
                        </a:cubicBezTo>
                        <a:close/>
                        <a:moveTo>
                          <a:pt x="51411" y="144287"/>
                        </a:moveTo>
                        <a:cubicBezTo>
                          <a:pt x="52170" y="145945"/>
                          <a:pt x="53005" y="148130"/>
                          <a:pt x="53270" y="150729"/>
                        </a:cubicBezTo>
                        <a:cubicBezTo>
                          <a:pt x="55319" y="149599"/>
                          <a:pt x="58089" y="148921"/>
                          <a:pt x="61276" y="148921"/>
                        </a:cubicBezTo>
                        <a:cubicBezTo>
                          <a:pt x="64084" y="148921"/>
                          <a:pt x="66892" y="149185"/>
                          <a:pt x="69623" y="149411"/>
                        </a:cubicBezTo>
                        <a:cubicBezTo>
                          <a:pt x="72090" y="149637"/>
                          <a:pt x="74404" y="149863"/>
                          <a:pt x="76529" y="149863"/>
                        </a:cubicBezTo>
                        <a:cubicBezTo>
                          <a:pt x="81234" y="149863"/>
                          <a:pt x="83207" y="148356"/>
                          <a:pt x="83738" y="147640"/>
                        </a:cubicBezTo>
                        <a:cubicBezTo>
                          <a:pt x="83055" y="146623"/>
                          <a:pt x="80513" y="144438"/>
                          <a:pt x="75277" y="142140"/>
                        </a:cubicBezTo>
                        <a:lnTo>
                          <a:pt x="71976" y="140708"/>
                        </a:lnTo>
                        <a:cubicBezTo>
                          <a:pt x="70496" y="144664"/>
                          <a:pt x="65260" y="144664"/>
                          <a:pt x="59721" y="144664"/>
                        </a:cubicBezTo>
                        <a:cubicBezTo>
                          <a:pt x="58355" y="144664"/>
                          <a:pt x="56951" y="144551"/>
                          <a:pt x="55585" y="144438"/>
                        </a:cubicBezTo>
                        <a:cubicBezTo>
                          <a:pt x="54181" y="144325"/>
                          <a:pt x="52663" y="144212"/>
                          <a:pt x="51487" y="144287"/>
                        </a:cubicBezTo>
                        <a:close/>
                        <a:moveTo>
                          <a:pt x="50728" y="129632"/>
                        </a:moveTo>
                        <a:cubicBezTo>
                          <a:pt x="64881" y="131516"/>
                          <a:pt x="70155" y="132533"/>
                          <a:pt x="71748" y="135321"/>
                        </a:cubicBezTo>
                        <a:cubicBezTo>
                          <a:pt x="72583" y="131441"/>
                          <a:pt x="76681" y="129557"/>
                          <a:pt x="80323" y="127900"/>
                        </a:cubicBezTo>
                        <a:cubicBezTo>
                          <a:pt x="82068" y="127108"/>
                          <a:pt x="86735" y="124961"/>
                          <a:pt x="87153" y="123718"/>
                        </a:cubicBezTo>
                        <a:cubicBezTo>
                          <a:pt x="87153" y="122475"/>
                          <a:pt x="83207" y="120629"/>
                          <a:pt x="80854" y="119498"/>
                        </a:cubicBezTo>
                        <a:cubicBezTo>
                          <a:pt x="76263" y="117313"/>
                          <a:pt x="69965" y="114300"/>
                          <a:pt x="69965" y="107631"/>
                        </a:cubicBezTo>
                        <a:cubicBezTo>
                          <a:pt x="69965" y="100135"/>
                          <a:pt x="77174" y="98063"/>
                          <a:pt x="81461" y="96857"/>
                        </a:cubicBezTo>
                        <a:cubicBezTo>
                          <a:pt x="87418" y="95124"/>
                          <a:pt x="87949" y="94408"/>
                          <a:pt x="87949" y="92600"/>
                        </a:cubicBezTo>
                        <a:cubicBezTo>
                          <a:pt x="87949" y="91884"/>
                          <a:pt x="87608" y="91432"/>
                          <a:pt x="84307" y="89775"/>
                        </a:cubicBezTo>
                        <a:cubicBezTo>
                          <a:pt x="81385" y="88343"/>
                          <a:pt x="76491" y="85932"/>
                          <a:pt x="76491" y="80319"/>
                        </a:cubicBezTo>
                        <a:cubicBezTo>
                          <a:pt x="76491" y="75233"/>
                          <a:pt x="81120" y="73123"/>
                          <a:pt x="85180" y="71239"/>
                        </a:cubicBezTo>
                        <a:cubicBezTo>
                          <a:pt x="85711" y="71013"/>
                          <a:pt x="86242" y="70750"/>
                          <a:pt x="86773" y="70486"/>
                        </a:cubicBezTo>
                        <a:cubicBezTo>
                          <a:pt x="86659" y="70486"/>
                          <a:pt x="86545" y="70486"/>
                          <a:pt x="86432" y="70524"/>
                        </a:cubicBezTo>
                        <a:cubicBezTo>
                          <a:pt x="83624" y="70900"/>
                          <a:pt x="81006" y="72596"/>
                          <a:pt x="78692" y="74065"/>
                        </a:cubicBezTo>
                        <a:cubicBezTo>
                          <a:pt x="76187" y="75685"/>
                          <a:pt x="73797" y="77229"/>
                          <a:pt x="70913" y="77229"/>
                        </a:cubicBezTo>
                        <a:cubicBezTo>
                          <a:pt x="68030" y="77229"/>
                          <a:pt x="65715" y="75760"/>
                          <a:pt x="64236" y="74630"/>
                        </a:cubicBezTo>
                        <a:cubicBezTo>
                          <a:pt x="55661" y="76664"/>
                          <a:pt x="44961" y="85593"/>
                          <a:pt x="42002" y="90415"/>
                        </a:cubicBezTo>
                        <a:cubicBezTo>
                          <a:pt x="42381" y="90377"/>
                          <a:pt x="42798" y="90302"/>
                          <a:pt x="43216" y="90227"/>
                        </a:cubicBezTo>
                        <a:cubicBezTo>
                          <a:pt x="44771" y="90001"/>
                          <a:pt x="46555" y="89737"/>
                          <a:pt x="48338" y="89737"/>
                        </a:cubicBezTo>
                        <a:cubicBezTo>
                          <a:pt x="53612" y="89737"/>
                          <a:pt x="57444" y="92261"/>
                          <a:pt x="59189" y="96782"/>
                        </a:cubicBezTo>
                        <a:cubicBezTo>
                          <a:pt x="66474" y="97686"/>
                          <a:pt x="67309" y="103337"/>
                          <a:pt x="67309" y="105861"/>
                        </a:cubicBezTo>
                        <a:cubicBezTo>
                          <a:pt x="67309" y="117012"/>
                          <a:pt x="55964" y="119122"/>
                          <a:pt x="48452" y="120553"/>
                        </a:cubicBezTo>
                        <a:cubicBezTo>
                          <a:pt x="47314" y="120779"/>
                          <a:pt x="45796" y="121043"/>
                          <a:pt x="44430" y="121382"/>
                        </a:cubicBezTo>
                        <a:cubicBezTo>
                          <a:pt x="46744" y="122475"/>
                          <a:pt x="48034" y="124396"/>
                          <a:pt x="48679" y="125677"/>
                        </a:cubicBezTo>
                        <a:lnTo>
                          <a:pt x="50690" y="129670"/>
                        </a:lnTo>
                        <a:close/>
                      </a:path>
                    </a:pathLst>
                  </a:custGeom>
                  <a:solidFill>
                    <a:srgbClr val="77AB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28" name="Google Shape;307;p11">
                <a:extLst>
                  <a:ext uri="{FF2B5EF4-FFF2-40B4-BE49-F238E27FC236}">
                    <a16:creationId xmlns:a16="http://schemas.microsoft.com/office/drawing/2014/main" id="{42D97622-3DD9-9C69-2207-E50142A376BE}"/>
                  </a:ext>
                </a:extLst>
              </p:cNvPr>
              <p:cNvGrpSpPr/>
              <p:nvPr/>
            </p:nvGrpSpPr>
            <p:grpSpPr>
              <a:xfrm>
                <a:off x="8028457" y="3206302"/>
                <a:ext cx="178940" cy="477165"/>
                <a:chOff x="8028457" y="3206302"/>
                <a:chExt cx="178940" cy="477165"/>
              </a:xfrm>
            </p:grpSpPr>
            <p:sp>
              <p:nvSpPr>
                <p:cNvPr id="29" name="Google Shape;308;p11">
                  <a:extLst>
                    <a:ext uri="{FF2B5EF4-FFF2-40B4-BE49-F238E27FC236}">
                      <a16:creationId xmlns:a16="http://schemas.microsoft.com/office/drawing/2014/main" id="{F0026FE7-F738-2DBC-14B6-17293F5F87E7}"/>
                    </a:ext>
                  </a:extLst>
                </p:cNvPr>
                <p:cNvSpPr/>
                <p:nvPr/>
              </p:nvSpPr>
              <p:spPr>
                <a:xfrm>
                  <a:off x="8103923" y="3217717"/>
                  <a:ext cx="28722" cy="465750"/>
                </a:xfrm>
                <a:custGeom>
                  <a:avLst/>
                  <a:gdLst/>
                  <a:ahLst/>
                  <a:cxnLst/>
                  <a:rect l="l" t="t" r="r" b="b"/>
                  <a:pathLst>
                    <a:path w="28722" h="465750" extrusionOk="0">
                      <a:moveTo>
                        <a:pt x="28722" y="465750"/>
                      </a:moveTo>
                      <a:lnTo>
                        <a:pt x="0" y="465750"/>
                      </a:lnTo>
                      <a:lnTo>
                        <a:pt x="9258" y="0"/>
                      </a:lnTo>
                      <a:lnTo>
                        <a:pt x="19464" y="0"/>
                      </a:lnTo>
                      <a:lnTo>
                        <a:pt x="28722" y="465750"/>
                      </a:lnTo>
                      <a:close/>
                      <a:moveTo>
                        <a:pt x="10434" y="455616"/>
                      </a:moveTo>
                      <a:lnTo>
                        <a:pt x="18288" y="455616"/>
                      </a:lnTo>
                      <a:lnTo>
                        <a:pt x="14342" y="257494"/>
                      </a:lnTo>
                      <a:lnTo>
                        <a:pt x="10396" y="455616"/>
                      </a:lnTo>
                      <a:close/>
                    </a:path>
                  </a:pathLst>
                </a:custGeom>
                <a:solidFill>
                  <a:srgbClr val="77AB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 name="Google Shape;309;p11">
                  <a:extLst>
                    <a:ext uri="{FF2B5EF4-FFF2-40B4-BE49-F238E27FC236}">
                      <a16:creationId xmlns:a16="http://schemas.microsoft.com/office/drawing/2014/main" id="{1670C2CB-D3B8-2947-D2FD-A0C556C9CFD8}"/>
                    </a:ext>
                  </a:extLst>
                </p:cNvPr>
                <p:cNvSpPr/>
                <p:nvPr/>
              </p:nvSpPr>
              <p:spPr>
                <a:xfrm>
                  <a:off x="8028457" y="3206302"/>
                  <a:ext cx="178940" cy="169302"/>
                </a:xfrm>
                <a:custGeom>
                  <a:avLst/>
                  <a:gdLst/>
                  <a:ahLst/>
                  <a:cxnLst/>
                  <a:rect l="l" t="t" r="r" b="b"/>
                  <a:pathLst>
                    <a:path w="178940" h="169302" extrusionOk="0">
                      <a:moveTo>
                        <a:pt x="153741" y="169302"/>
                      </a:moveTo>
                      <a:cubicBezTo>
                        <a:pt x="146380" y="169302"/>
                        <a:pt x="145242" y="162446"/>
                        <a:pt x="144862" y="160185"/>
                      </a:cubicBezTo>
                      <a:cubicBezTo>
                        <a:pt x="144862" y="159997"/>
                        <a:pt x="144786" y="159771"/>
                        <a:pt x="144748" y="159582"/>
                      </a:cubicBezTo>
                      <a:cubicBezTo>
                        <a:pt x="144710" y="159582"/>
                        <a:pt x="144672" y="159582"/>
                        <a:pt x="144597" y="159582"/>
                      </a:cubicBezTo>
                      <a:cubicBezTo>
                        <a:pt x="142017" y="159884"/>
                        <a:pt x="139550" y="159808"/>
                        <a:pt x="137577" y="158829"/>
                      </a:cubicBezTo>
                      <a:cubicBezTo>
                        <a:pt x="136781" y="158452"/>
                        <a:pt x="136173" y="157963"/>
                        <a:pt x="135642" y="157435"/>
                      </a:cubicBezTo>
                      <a:cubicBezTo>
                        <a:pt x="132873" y="158942"/>
                        <a:pt x="129230" y="160411"/>
                        <a:pt x="125436" y="160411"/>
                      </a:cubicBezTo>
                      <a:cubicBezTo>
                        <a:pt x="117316" y="160411"/>
                        <a:pt x="116709" y="154497"/>
                        <a:pt x="116709" y="152651"/>
                      </a:cubicBezTo>
                      <a:cubicBezTo>
                        <a:pt x="116709" y="145756"/>
                        <a:pt x="123842" y="144513"/>
                        <a:pt x="127143" y="143986"/>
                      </a:cubicBezTo>
                      <a:cubicBezTo>
                        <a:pt x="127067" y="143609"/>
                        <a:pt x="127029" y="143232"/>
                        <a:pt x="127029" y="142818"/>
                      </a:cubicBezTo>
                      <a:cubicBezTo>
                        <a:pt x="127029" y="142178"/>
                        <a:pt x="127143" y="141575"/>
                        <a:pt x="127333" y="140934"/>
                      </a:cubicBezTo>
                      <a:cubicBezTo>
                        <a:pt x="123349" y="140784"/>
                        <a:pt x="120617" y="139503"/>
                        <a:pt x="119213" y="137054"/>
                      </a:cubicBezTo>
                      <a:cubicBezTo>
                        <a:pt x="119062" y="137129"/>
                        <a:pt x="118948" y="137205"/>
                        <a:pt x="118834" y="137280"/>
                      </a:cubicBezTo>
                      <a:cubicBezTo>
                        <a:pt x="116899" y="138448"/>
                        <a:pt x="114509" y="139880"/>
                        <a:pt x="111435" y="139880"/>
                      </a:cubicBezTo>
                      <a:cubicBezTo>
                        <a:pt x="107414" y="139880"/>
                        <a:pt x="104796" y="137468"/>
                        <a:pt x="103657" y="132684"/>
                      </a:cubicBezTo>
                      <a:cubicBezTo>
                        <a:pt x="99939" y="131629"/>
                        <a:pt x="94437" y="128691"/>
                        <a:pt x="94437" y="124735"/>
                      </a:cubicBezTo>
                      <a:cubicBezTo>
                        <a:pt x="94437" y="124132"/>
                        <a:pt x="94627" y="119574"/>
                        <a:pt x="99597" y="118029"/>
                      </a:cubicBezTo>
                      <a:cubicBezTo>
                        <a:pt x="97435" y="115920"/>
                        <a:pt x="95576" y="113207"/>
                        <a:pt x="95576" y="109704"/>
                      </a:cubicBezTo>
                      <a:cubicBezTo>
                        <a:pt x="95576" y="104618"/>
                        <a:pt x="100053" y="100624"/>
                        <a:pt x="106313" y="99796"/>
                      </a:cubicBezTo>
                      <a:cubicBezTo>
                        <a:pt x="105934" y="98778"/>
                        <a:pt x="105706" y="97611"/>
                        <a:pt x="105706" y="96330"/>
                      </a:cubicBezTo>
                      <a:cubicBezTo>
                        <a:pt x="105706" y="93165"/>
                        <a:pt x="106693" y="90980"/>
                        <a:pt x="108134" y="89398"/>
                      </a:cubicBezTo>
                      <a:cubicBezTo>
                        <a:pt x="103430" y="88117"/>
                        <a:pt x="98497" y="85367"/>
                        <a:pt x="98497" y="78699"/>
                      </a:cubicBezTo>
                      <a:cubicBezTo>
                        <a:pt x="98497" y="67208"/>
                        <a:pt x="111549" y="64458"/>
                        <a:pt x="122059" y="62236"/>
                      </a:cubicBezTo>
                      <a:cubicBezTo>
                        <a:pt x="125550" y="61482"/>
                        <a:pt x="130975" y="60352"/>
                        <a:pt x="133404" y="59109"/>
                      </a:cubicBezTo>
                      <a:cubicBezTo>
                        <a:pt x="132341" y="58657"/>
                        <a:pt x="130520" y="58167"/>
                        <a:pt x="127599" y="58167"/>
                      </a:cubicBezTo>
                      <a:cubicBezTo>
                        <a:pt x="126005" y="58167"/>
                        <a:pt x="124449" y="58280"/>
                        <a:pt x="122856" y="58393"/>
                      </a:cubicBezTo>
                      <a:cubicBezTo>
                        <a:pt x="120997" y="58544"/>
                        <a:pt x="119100" y="58657"/>
                        <a:pt x="117165" y="58657"/>
                      </a:cubicBezTo>
                      <a:cubicBezTo>
                        <a:pt x="115230" y="58657"/>
                        <a:pt x="113295" y="58468"/>
                        <a:pt x="112118" y="58318"/>
                      </a:cubicBezTo>
                      <a:cubicBezTo>
                        <a:pt x="112004" y="58393"/>
                        <a:pt x="111891" y="58468"/>
                        <a:pt x="111777" y="58506"/>
                      </a:cubicBezTo>
                      <a:cubicBezTo>
                        <a:pt x="110601" y="59184"/>
                        <a:pt x="108855" y="60239"/>
                        <a:pt x="106541" y="60239"/>
                      </a:cubicBezTo>
                      <a:cubicBezTo>
                        <a:pt x="100925" y="60239"/>
                        <a:pt x="96600" y="54098"/>
                        <a:pt x="96600" y="48824"/>
                      </a:cubicBezTo>
                      <a:cubicBezTo>
                        <a:pt x="96600" y="41742"/>
                        <a:pt x="103619" y="40461"/>
                        <a:pt x="107983" y="39858"/>
                      </a:cubicBezTo>
                      <a:cubicBezTo>
                        <a:pt x="107641" y="39029"/>
                        <a:pt x="107414" y="38276"/>
                        <a:pt x="107262" y="37748"/>
                      </a:cubicBezTo>
                      <a:cubicBezTo>
                        <a:pt x="107262" y="37673"/>
                        <a:pt x="107224" y="37560"/>
                        <a:pt x="107186" y="37485"/>
                      </a:cubicBezTo>
                      <a:cubicBezTo>
                        <a:pt x="106465" y="37296"/>
                        <a:pt x="105441" y="37259"/>
                        <a:pt x="104302" y="37183"/>
                      </a:cubicBezTo>
                      <a:cubicBezTo>
                        <a:pt x="102140" y="37070"/>
                        <a:pt x="99332" y="36957"/>
                        <a:pt x="96486" y="35676"/>
                      </a:cubicBezTo>
                      <a:cubicBezTo>
                        <a:pt x="95576" y="37334"/>
                        <a:pt x="93944" y="39745"/>
                        <a:pt x="91023" y="40837"/>
                      </a:cubicBezTo>
                      <a:cubicBezTo>
                        <a:pt x="91212" y="41629"/>
                        <a:pt x="91288" y="42457"/>
                        <a:pt x="91288" y="43362"/>
                      </a:cubicBezTo>
                      <a:cubicBezTo>
                        <a:pt x="91288" y="52026"/>
                        <a:pt x="82675" y="53269"/>
                        <a:pt x="79412" y="53759"/>
                      </a:cubicBezTo>
                      <a:cubicBezTo>
                        <a:pt x="78881" y="53835"/>
                        <a:pt x="78198" y="53948"/>
                        <a:pt x="77705" y="54023"/>
                      </a:cubicBezTo>
                      <a:cubicBezTo>
                        <a:pt x="75542" y="56961"/>
                        <a:pt x="72583" y="58845"/>
                        <a:pt x="69965" y="60201"/>
                      </a:cubicBezTo>
                      <a:cubicBezTo>
                        <a:pt x="72317" y="61821"/>
                        <a:pt x="74708" y="64421"/>
                        <a:pt x="74708" y="68753"/>
                      </a:cubicBezTo>
                      <a:cubicBezTo>
                        <a:pt x="74708" y="76476"/>
                        <a:pt x="68561" y="79075"/>
                        <a:pt x="64577" y="80319"/>
                      </a:cubicBezTo>
                      <a:cubicBezTo>
                        <a:pt x="68295" y="82089"/>
                        <a:pt x="74101" y="85065"/>
                        <a:pt x="74101" y="91583"/>
                      </a:cubicBezTo>
                      <a:cubicBezTo>
                        <a:pt x="74101" y="96367"/>
                        <a:pt x="70724" y="99268"/>
                        <a:pt x="67423" y="101152"/>
                      </a:cubicBezTo>
                      <a:cubicBezTo>
                        <a:pt x="70268" y="103563"/>
                        <a:pt x="71672" y="106238"/>
                        <a:pt x="71672" y="109101"/>
                      </a:cubicBezTo>
                      <a:cubicBezTo>
                        <a:pt x="71672" y="114337"/>
                        <a:pt x="66550" y="119913"/>
                        <a:pt x="57027" y="119913"/>
                      </a:cubicBezTo>
                      <a:cubicBezTo>
                        <a:pt x="55054" y="119913"/>
                        <a:pt x="53043" y="119725"/>
                        <a:pt x="51108" y="119536"/>
                      </a:cubicBezTo>
                      <a:cubicBezTo>
                        <a:pt x="49552" y="119385"/>
                        <a:pt x="48110" y="119272"/>
                        <a:pt x="46706" y="119235"/>
                      </a:cubicBezTo>
                      <a:cubicBezTo>
                        <a:pt x="46251" y="123416"/>
                        <a:pt x="43481" y="125790"/>
                        <a:pt x="40977" y="127259"/>
                      </a:cubicBezTo>
                      <a:cubicBezTo>
                        <a:pt x="41471" y="127334"/>
                        <a:pt x="41964" y="127372"/>
                        <a:pt x="42381" y="127447"/>
                      </a:cubicBezTo>
                      <a:cubicBezTo>
                        <a:pt x="48034" y="128126"/>
                        <a:pt x="55623" y="129030"/>
                        <a:pt x="60783" y="134266"/>
                      </a:cubicBezTo>
                      <a:cubicBezTo>
                        <a:pt x="61428" y="134153"/>
                        <a:pt x="62339" y="133890"/>
                        <a:pt x="63059" y="133663"/>
                      </a:cubicBezTo>
                      <a:cubicBezTo>
                        <a:pt x="65108" y="133098"/>
                        <a:pt x="67423" y="132420"/>
                        <a:pt x="69889" y="132420"/>
                      </a:cubicBezTo>
                      <a:cubicBezTo>
                        <a:pt x="76339" y="132420"/>
                        <a:pt x="81385" y="137393"/>
                        <a:pt x="81385" y="143722"/>
                      </a:cubicBezTo>
                      <a:cubicBezTo>
                        <a:pt x="81385" y="150051"/>
                        <a:pt x="76036" y="156870"/>
                        <a:pt x="64349" y="156870"/>
                      </a:cubicBezTo>
                      <a:cubicBezTo>
                        <a:pt x="63515" y="156870"/>
                        <a:pt x="62642" y="156870"/>
                        <a:pt x="61807" y="156832"/>
                      </a:cubicBezTo>
                      <a:cubicBezTo>
                        <a:pt x="61049" y="156832"/>
                        <a:pt x="60290" y="156795"/>
                        <a:pt x="59569" y="156795"/>
                      </a:cubicBezTo>
                      <a:cubicBezTo>
                        <a:pt x="58987" y="156795"/>
                        <a:pt x="58266" y="157284"/>
                        <a:pt x="57406" y="158264"/>
                      </a:cubicBezTo>
                      <a:cubicBezTo>
                        <a:pt x="54257" y="161918"/>
                        <a:pt x="50311" y="165459"/>
                        <a:pt x="39877" y="165459"/>
                      </a:cubicBezTo>
                      <a:cubicBezTo>
                        <a:pt x="31302" y="165459"/>
                        <a:pt x="25307" y="161240"/>
                        <a:pt x="22044" y="158113"/>
                      </a:cubicBezTo>
                      <a:cubicBezTo>
                        <a:pt x="21551" y="158264"/>
                        <a:pt x="21020" y="158339"/>
                        <a:pt x="20451" y="158339"/>
                      </a:cubicBezTo>
                      <a:cubicBezTo>
                        <a:pt x="14684" y="158339"/>
                        <a:pt x="1556" y="149787"/>
                        <a:pt x="1556" y="141612"/>
                      </a:cubicBezTo>
                      <a:cubicBezTo>
                        <a:pt x="1556" y="138636"/>
                        <a:pt x="3263" y="135622"/>
                        <a:pt x="6981" y="134304"/>
                      </a:cubicBezTo>
                      <a:cubicBezTo>
                        <a:pt x="2618" y="129972"/>
                        <a:pt x="0" y="124471"/>
                        <a:pt x="0" y="121947"/>
                      </a:cubicBezTo>
                      <a:cubicBezTo>
                        <a:pt x="0" y="113358"/>
                        <a:pt x="8461" y="112981"/>
                        <a:pt x="11648" y="112830"/>
                      </a:cubicBezTo>
                      <a:cubicBezTo>
                        <a:pt x="12862" y="112793"/>
                        <a:pt x="15366" y="112680"/>
                        <a:pt x="15822" y="112228"/>
                      </a:cubicBezTo>
                      <a:cubicBezTo>
                        <a:pt x="15822" y="112228"/>
                        <a:pt x="16049" y="111889"/>
                        <a:pt x="16125" y="110796"/>
                      </a:cubicBezTo>
                      <a:cubicBezTo>
                        <a:pt x="16315" y="107142"/>
                        <a:pt x="19540" y="104203"/>
                        <a:pt x="23296" y="104203"/>
                      </a:cubicBezTo>
                      <a:cubicBezTo>
                        <a:pt x="25611" y="104203"/>
                        <a:pt x="27318" y="105220"/>
                        <a:pt x="28570" y="106464"/>
                      </a:cubicBezTo>
                      <a:cubicBezTo>
                        <a:pt x="28532" y="106162"/>
                        <a:pt x="28494" y="105899"/>
                        <a:pt x="28494" y="105559"/>
                      </a:cubicBezTo>
                      <a:cubicBezTo>
                        <a:pt x="28494" y="104994"/>
                        <a:pt x="28570" y="104429"/>
                        <a:pt x="28684" y="103902"/>
                      </a:cubicBezTo>
                      <a:cubicBezTo>
                        <a:pt x="28570" y="103902"/>
                        <a:pt x="28494" y="103827"/>
                        <a:pt x="28381" y="103789"/>
                      </a:cubicBezTo>
                      <a:cubicBezTo>
                        <a:pt x="27508" y="103487"/>
                        <a:pt x="24700" y="102169"/>
                        <a:pt x="24700" y="97987"/>
                      </a:cubicBezTo>
                      <a:cubicBezTo>
                        <a:pt x="24700" y="97648"/>
                        <a:pt x="24700" y="97347"/>
                        <a:pt x="24738" y="97045"/>
                      </a:cubicBezTo>
                      <a:cubicBezTo>
                        <a:pt x="22689" y="95501"/>
                        <a:pt x="21437" y="92939"/>
                        <a:pt x="21437" y="90490"/>
                      </a:cubicBezTo>
                      <a:cubicBezTo>
                        <a:pt x="21437" y="82654"/>
                        <a:pt x="29746" y="81110"/>
                        <a:pt x="34717" y="80168"/>
                      </a:cubicBezTo>
                      <a:cubicBezTo>
                        <a:pt x="35590" y="80017"/>
                        <a:pt x="36842" y="79754"/>
                        <a:pt x="37980" y="79490"/>
                      </a:cubicBezTo>
                      <a:cubicBezTo>
                        <a:pt x="36538" y="78397"/>
                        <a:pt x="36007" y="76890"/>
                        <a:pt x="35817" y="75911"/>
                      </a:cubicBezTo>
                      <a:cubicBezTo>
                        <a:pt x="35210" y="75949"/>
                        <a:pt x="34603" y="76062"/>
                        <a:pt x="34034" y="76137"/>
                      </a:cubicBezTo>
                      <a:cubicBezTo>
                        <a:pt x="32896" y="76325"/>
                        <a:pt x="31606" y="76514"/>
                        <a:pt x="30278" y="76514"/>
                      </a:cubicBezTo>
                      <a:cubicBezTo>
                        <a:pt x="25118" y="76514"/>
                        <a:pt x="21892" y="73424"/>
                        <a:pt x="21892" y="68414"/>
                      </a:cubicBezTo>
                      <a:cubicBezTo>
                        <a:pt x="21892" y="59636"/>
                        <a:pt x="37752" y="47543"/>
                        <a:pt x="48110" y="46225"/>
                      </a:cubicBezTo>
                      <a:lnTo>
                        <a:pt x="48831" y="46225"/>
                      </a:lnTo>
                      <a:cubicBezTo>
                        <a:pt x="50728" y="46187"/>
                        <a:pt x="52094" y="47091"/>
                        <a:pt x="53005" y="47807"/>
                      </a:cubicBezTo>
                      <a:cubicBezTo>
                        <a:pt x="53195" y="47694"/>
                        <a:pt x="53346" y="47581"/>
                        <a:pt x="53536" y="47468"/>
                      </a:cubicBezTo>
                      <a:cubicBezTo>
                        <a:pt x="54864" y="46601"/>
                        <a:pt x="56609" y="45471"/>
                        <a:pt x="58734" y="44605"/>
                      </a:cubicBezTo>
                      <a:cubicBezTo>
                        <a:pt x="55243" y="41591"/>
                        <a:pt x="54864" y="37861"/>
                        <a:pt x="54864" y="36317"/>
                      </a:cubicBezTo>
                      <a:cubicBezTo>
                        <a:pt x="54864" y="23696"/>
                        <a:pt x="66588" y="16388"/>
                        <a:pt x="75163" y="11038"/>
                      </a:cubicBezTo>
                      <a:cubicBezTo>
                        <a:pt x="77288" y="9720"/>
                        <a:pt x="79261" y="8476"/>
                        <a:pt x="80664" y="7384"/>
                      </a:cubicBezTo>
                      <a:cubicBezTo>
                        <a:pt x="80740" y="7271"/>
                        <a:pt x="81196" y="6555"/>
                        <a:pt x="81461" y="6065"/>
                      </a:cubicBezTo>
                      <a:cubicBezTo>
                        <a:pt x="82713" y="3993"/>
                        <a:pt x="85028" y="151"/>
                        <a:pt x="89581" y="151"/>
                      </a:cubicBezTo>
                      <a:cubicBezTo>
                        <a:pt x="91174" y="151"/>
                        <a:pt x="92464" y="678"/>
                        <a:pt x="93413" y="1055"/>
                      </a:cubicBezTo>
                      <a:cubicBezTo>
                        <a:pt x="97587" y="339"/>
                        <a:pt x="100394" y="0"/>
                        <a:pt x="101912" y="0"/>
                      </a:cubicBezTo>
                      <a:cubicBezTo>
                        <a:pt x="108362" y="0"/>
                        <a:pt x="115040" y="3956"/>
                        <a:pt x="115040" y="10624"/>
                      </a:cubicBezTo>
                      <a:cubicBezTo>
                        <a:pt x="115040" y="11189"/>
                        <a:pt x="115040" y="11754"/>
                        <a:pt x="114964" y="12319"/>
                      </a:cubicBezTo>
                      <a:cubicBezTo>
                        <a:pt x="114964" y="12357"/>
                        <a:pt x="114964" y="12394"/>
                        <a:pt x="114964" y="12432"/>
                      </a:cubicBezTo>
                      <a:cubicBezTo>
                        <a:pt x="115799" y="12583"/>
                        <a:pt x="117013" y="12696"/>
                        <a:pt x="117848" y="12733"/>
                      </a:cubicBezTo>
                      <a:cubicBezTo>
                        <a:pt x="120997" y="12997"/>
                        <a:pt x="128320" y="13562"/>
                        <a:pt x="128320" y="20456"/>
                      </a:cubicBezTo>
                      <a:cubicBezTo>
                        <a:pt x="128320" y="22566"/>
                        <a:pt x="127333" y="24299"/>
                        <a:pt x="126460" y="25806"/>
                      </a:cubicBezTo>
                      <a:cubicBezTo>
                        <a:pt x="126157" y="26333"/>
                        <a:pt x="125702" y="27162"/>
                        <a:pt x="125474" y="27690"/>
                      </a:cubicBezTo>
                      <a:cubicBezTo>
                        <a:pt x="126233" y="28029"/>
                        <a:pt x="127637" y="28368"/>
                        <a:pt x="128433" y="28594"/>
                      </a:cubicBezTo>
                      <a:cubicBezTo>
                        <a:pt x="131165" y="29272"/>
                        <a:pt x="136136" y="30553"/>
                        <a:pt x="136667" y="35300"/>
                      </a:cubicBezTo>
                      <a:cubicBezTo>
                        <a:pt x="137426" y="35526"/>
                        <a:pt x="138222" y="35752"/>
                        <a:pt x="138905" y="35902"/>
                      </a:cubicBezTo>
                      <a:cubicBezTo>
                        <a:pt x="144938" y="37522"/>
                        <a:pt x="151730" y="39368"/>
                        <a:pt x="151730" y="45434"/>
                      </a:cubicBezTo>
                      <a:cubicBezTo>
                        <a:pt x="151730" y="46488"/>
                        <a:pt x="151464" y="47393"/>
                        <a:pt x="151085" y="48146"/>
                      </a:cubicBezTo>
                      <a:cubicBezTo>
                        <a:pt x="154120" y="49728"/>
                        <a:pt x="159166" y="52591"/>
                        <a:pt x="159166" y="58619"/>
                      </a:cubicBezTo>
                      <a:cubicBezTo>
                        <a:pt x="159166" y="60314"/>
                        <a:pt x="158635" y="61671"/>
                        <a:pt x="157952" y="62725"/>
                      </a:cubicBezTo>
                      <a:cubicBezTo>
                        <a:pt x="158445" y="62951"/>
                        <a:pt x="158939" y="63177"/>
                        <a:pt x="159356" y="63366"/>
                      </a:cubicBezTo>
                      <a:cubicBezTo>
                        <a:pt x="163454" y="65212"/>
                        <a:pt x="169107" y="67774"/>
                        <a:pt x="169107" y="73613"/>
                      </a:cubicBezTo>
                      <a:cubicBezTo>
                        <a:pt x="169107" y="75346"/>
                        <a:pt x="168728" y="77945"/>
                        <a:pt x="166831" y="79716"/>
                      </a:cubicBezTo>
                      <a:cubicBezTo>
                        <a:pt x="168538" y="81185"/>
                        <a:pt x="171080" y="82843"/>
                        <a:pt x="172408" y="83747"/>
                      </a:cubicBezTo>
                      <a:cubicBezTo>
                        <a:pt x="176468" y="86422"/>
                        <a:pt x="179958" y="88757"/>
                        <a:pt x="178668" y="93014"/>
                      </a:cubicBezTo>
                      <a:cubicBezTo>
                        <a:pt x="178251" y="94408"/>
                        <a:pt x="177227" y="95991"/>
                        <a:pt x="174874" y="96706"/>
                      </a:cubicBezTo>
                      <a:cubicBezTo>
                        <a:pt x="175026" y="97347"/>
                        <a:pt x="175102" y="97987"/>
                        <a:pt x="175102" y="98703"/>
                      </a:cubicBezTo>
                      <a:cubicBezTo>
                        <a:pt x="175102" y="103412"/>
                        <a:pt x="170587" y="106351"/>
                        <a:pt x="166413" y="106351"/>
                      </a:cubicBezTo>
                      <a:cubicBezTo>
                        <a:pt x="165047" y="106351"/>
                        <a:pt x="163795" y="106087"/>
                        <a:pt x="162657" y="105710"/>
                      </a:cubicBezTo>
                      <a:cubicBezTo>
                        <a:pt x="162923" y="105936"/>
                        <a:pt x="163188" y="106200"/>
                        <a:pt x="163454" y="106464"/>
                      </a:cubicBezTo>
                      <a:lnTo>
                        <a:pt x="170966" y="113923"/>
                      </a:lnTo>
                      <a:lnTo>
                        <a:pt x="160418" y="115091"/>
                      </a:lnTo>
                      <a:cubicBezTo>
                        <a:pt x="159166" y="115241"/>
                        <a:pt x="158597" y="115467"/>
                        <a:pt x="158370" y="115580"/>
                      </a:cubicBezTo>
                      <a:cubicBezTo>
                        <a:pt x="158370" y="115656"/>
                        <a:pt x="158370" y="115769"/>
                        <a:pt x="158370" y="115957"/>
                      </a:cubicBezTo>
                      <a:cubicBezTo>
                        <a:pt x="158370" y="121382"/>
                        <a:pt x="159470" y="121872"/>
                        <a:pt x="162467" y="123228"/>
                      </a:cubicBezTo>
                      <a:cubicBezTo>
                        <a:pt x="163947" y="123906"/>
                        <a:pt x="165806" y="124735"/>
                        <a:pt x="167476" y="126204"/>
                      </a:cubicBezTo>
                      <a:cubicBezTo>
                        <a:pt x="168804" y="127410"/>
                        <a:pt x="169562" y="129030"/>
                        <a:pt x="169562" y="130838"/>
                      </a:cubicBezTo>
                      <a:cubicBezTo>
                        <a:pt x="169562" y="131403"/>
                        <a:pt x="169486" y="131931"/>
                        <a:pt x="169373" y="132420"/>
                      </a:cubicBezTo>
                      <a:cubicBezTo>
                        <a:pt x="169449" y="132420"/>
                        <a:pt x="169486" y="132458"/>
                        <a:pt x="169562" y="132496"/>
                      </a:cubicBezTo>
                      <a:cubicBezTo>
                        <a:pt x="172598" y="133550"/>
                        <a:pt x="178934" y="135735"/>
                        <a:pt x="178934" y="142366"/>
                      </a:cubicBezTo>
                      <a:cubicBezTo>
                        <a:pt x="178934" y="145530"/>
                        <a:pt x="176771" y="147226"/>
                        <a:pt x="175633" y="148168"/>
                      </a:cubicBezTo>
                      <a:cubicBezTo>
                        <a:pt x="174457" y="149109"/>
                        <a:pt x="173736" y="149674"/>
                        <a:pt x="173736" y="152425"/>
                      </a:cubicBezTo>
                      <a:cubicBezTo>
                        <a:pt x="173736" y="153103"/>
                        <a:pt x="173774" y="153555"/>
                        <a:pt x="173812" y="153856"/>
                      </a:cubicBezTo>
                      <a:cubicBezTo>
                        <a:pt x="173888" y="154685"/>
                        <a:pt x="174077" y="156832"/>
                        <a:pt x="172332" y="158565"/>
                      </a:cubicBezTo>
                      <a:cubicBezTo>
                        <a:pt x="170587" y="160298"/>
                        <a:pt x="168462" y="160148"/>
                        <a:pt x="167779" y="160072"/>
                      </a:cubicBezTo>
                      <a:cubicBezTo>
                        <a:pt x="167665" y="160072"/>
                        <a:pt x="167514" y="160072"/>
                        <a:pt x="167324" y="160072"/>
                      </a:cubicBezTo>
                      <a:cubicBezTo>
                        <a:pt x="165123" y="160072"/>
                        <a:pt x="164554" y="160750"/>
                        <a:pt x="162960" y="163124"/>
                      </a:cubicBezTo>
                      <a:cubicBezTo>
                        <a:pt x="161443" y="165384"/>
                        <a:pt x="158939" y="169151"/>
                        <a:pt x="153703" y="169151"/>
                      </a:cubicBezTo>
                      <a:close/>
                      <a:moveTo>
                        <a:pt x="145925" y="149298"/>
                      </a:moveTo>
                      <a:cubicBezTo>
                        <a:pt x="152375" y="149298"/>
                        <a:pt x="154120" y="154459"/>
                        <a:pt x="154727" y="157360"/>
                      </a:cubicBezTo>
                      <a:cubicBezTo>
                        <a:pt x="156321" y="155024"/>
                        <a:pt x="158749" y="151633"/>
                        <a:pt x="163719" y="150503"/>
                      </a:cubicBezTo>
                      <a:cubicBezTo>
                        <a:pt x="164099" y="146623"/>
                        <a:pt x="165578" y="144137"/>
                        <a:pt x="167058" y="142517"/>
                      </a:cubicBezTo>
                      <a:cubicBezTo>
                        <a:pt x="166793" y="142441"/>
                        <a:pt x="166527" y="142328"/>
                        <a:pt x="166337" y="142253"/>
                      </a:cubicBezTo>
                      <a:cubicBezTo>
                        <a:pt x="163605" y="141311"/>
                        <a:pt x="158483" y="139540"/>
                        <a:pt x="158483" y="134266"/>
                      </a:cubicBezTo>
                      <a:cubicBezTo>
                        <a:pt x="158483" y="133739"/>
                        <a:pt x="158559" y="133249"/>
                        <a:pt x="158635" y="132797"/>
                      </a:cubicBezTo>
                      <a:cubicBezTo>
                        <a:pt x="158559" y="132797"/>
                        <a:pt x="158483" y="132722"/>
                        <a:pt x="158370" y="132684"/>
                      </a:cubicBezTo>
                      <a:cubicBezTo>
                        <a:pt x="154575" y="130989"/>
                        <a:pt x="148277" y="128163"/>
                        <a:pt x="148277" y="116183"/>
                      </a:cubicBezTo>
                      <a:cubicBezTo>
                        <a:pt x="148277" y="115317"/>
                        <a:pt x="148391" y="114074"/>
                        <a:pt x="148770" y="112755"/>
                      </a:cubicBezTo>
                      <a:cubicBezTo>
                        <a:pt x="145128" y="112491"/>
                        <a:pt x="141979" y="111512"/>
                        <a:pt x="139550" y="109967"/>
                      </a:cubicBezTo>
                      <a:cubicBezTo>
                        <a:pt x="136287" y="107858"/>
                        <a:pt x="134390" y="104655"/>
                        <a:pt x="134390" y="101189"/>
                      </a:cubicBezTo>
                      <a:cubicBezTo>
                        <a:pt x="134390" y="95388"/>
                        <a:pt x="139892" y="89549"/>
                        <a:pt x="150364" y="89549"/>
                      </a:cubicBezTo>
                      <a:cubicBezTo>
                        <a:pt x="155296" y="89549"/>
                        <a:pt x="158939" y="91696"/>
                        <a:pt x="161746" y="93580"/>
                      </a:cubicBezTo>
                      <a:cubicBezTo>
                        <a:pt x="161595" y="92638"/>
                        <a:pt x="161708" y="91583"/>
                        <a:pt x="162240" y="90453"/>
                      </a:cubicBezTo>
                      <a:cubicBezTo>
                        <a:pt x="162391" y="90151"/>
                        <a:pt x="162543" y="89850"/>
                        <a:pt x="162733" y="89586"/>
                      </a:cubicBezTo>
                      <a:cubicBezTo>
                        <a:pt x="158787" y="86685"/>
                        <a:pt x="155258" y="83182"/>
                        <a:pt x="155258" y="78699"/>
                      </a:cubicBezTo>
                      <a:cubicBezTo>
                        <a:pt x="155258" y="77757"/>
                        <a:pt x="155448" y="75421"/>
                        <a:pt x="157193" y="73726"/>
                      </a:cubicBezTo>
                      <a:cubicBezTo>
                        <a:pt x="156548" y="73424"/>
                        <a:pt x="155865" y="73085"/>
                        <a:pt x="155334" y="72859"/>
                      </a:cubicBezTo>
                      <a:cubicBezTo>
                        <a:pt x="151388" y="71089"/>
                        <a:pt x="146000" y="68640"/>
                        <a:pt x="146000" y="63102"/>
                      </a:cubicBezTo>
                      <a:cubicBezTo>
                        <a:pt x="146000" y="60766"/>
                        <a:pt x="147253" y="59259"/>
                        <a:pt x="148315" y="58355"/>
                      </a:cubicBezTo>
                      <a:cubicBezTo>
                        <a:pt x="147670" y="57979"/>
                        <a:pt x="146759" y="57527"/>
                        <a:pt x="146190" y="57225"/>
                      </a:cubicBezTo>
                      <a:cubicBezTo>
                        <a:pt x="145621" y="56924"/>
                        <a:pt x="144976" y="56585"/>
                        <a:pt x="144331" y="56208"/>
                      </a:cubicBezTo>
                      <a:cubicBezTo>
                        <a:pt x="144635" y="57037"/>
                        <a:pt x="144786" y="57866"/>
                        <a:pt x="144786" y="58619"/>
                      </a:cubicBezTo>
                      <a:cubicBezTo>
                        <a:pt x="144786" y="67924"/>
                        <a:pt x="133935" y="70222"/>
                        <a:pt x="124336" y="72257"/>
                      </a:cubicBezTo>
                      <a:cubicBezTo>
                        <a:pt x="117810" y="73651"/>
                        <a:pt x="108855" y="75534"/>
                        <a:pt x="108855" y="78774"/>
                      </a:cubicBezTo>
                      <a:cubicBezTo>
                        <a:pt x="109576" y="79678"/>
                        <a:pt x="113446" y="80206"/>
                        <a:pt x="115343" y="80469"/>
                      </a:cubicBezTo>
                      <a:cubicBezTo>
                        <a:pt x="119593" y="81072"/>
                        <a:pt x="126688" y="82052"/>
                        <a:pt x="126688" y="88607"/>
                      </a:cubicBezTo>
                      <a:cubicBezTo>
                        <a:pt x="126688" y="94484"/>
                        <a:pt x="120503" y="95388"/>
                        <a:pt x="118493" y="95689"/>
                      </a:cubicBezTo>
                      <a:cubicBezTo>
                        <a:pt x="117772" y="95802"/>
                        <a:pt x="116633" y="95953"/>
                        <a:pt x="116064" y="96179"/>
                      </a:cubicBezTo>
                      <a:cubicBezTo>
                        <a:pt x="116064" y="96254"/>
                        <a:pt x="116064" y="96330"/>
                        <a:pt x="116064" y="96405"/>
                      </a:cubicBezTo>
                      <a:cubicBezTo>
                        <a:pt x="116671" y="97121"/>
                        <a:pt x="120541" y="98063"/>
                        <a:pt x="122021" y="98439"/>
                      </a:cubicBezTo>
                      <a:cubicBezTo>
                        <a:pt x="124943" y="99155"/>
                        <a:pt x="129344" y="100248"/>
                        <a:pt x="129344" y="104768"/>
                      </a:cubicBezTo>
                      <a:cubicBezTo>
                        <a:pt x="129344" y="110645"/>
                        <a:pt x="122135" y="110645"/>
                        <a:pt x="119745" y="110645"/>
                      </a:cubicBezTo>
                      <a:cubicBezTo>
                        <a:pt x="117544" y="110645"/>
                        <a:pt x="115495" y="110419"/>
                        <a:pt x="113522" y="110193"/>
                      </a:cubicBezTo>
                      <a:cubicBezTo>
                        <a:pt x="110297" y="109854"/>
                        <a:pt x="107376" y="109854"/>
                        <a:pt x="106275" y="110306"/>
                      </a:cubicBezTo>
                      <a:cubicBezTo>
                        <a:pt x="107072" y="111248"/>
                        <a:pt x="108969" y="112604"/>
                        <a:pt x="109994" y="113358"/>
                      </a:cubicBezTo>
                      <a:cubicBezTo>
                        <a:pt x="112725" y="115354"/>
                        <a:pt x="115837" y="117615"/>
                        <a:pt x="115837" y="121420"/>
                      </a:cubicBezTo>
                      <a:cubicBezTo>
                        <a:pt x="115837" y="123190"/>
                        <a:pt x="115343" y="125828"/>
                        <a:pt x="112650" y="127184"/>
                      </a:cubicBezTo>
                      <a:cubicBezTo>
                        <a:pt x="112915" y="127711"/>
                        <a:pt x="113143" y="128276"/>
                        <a:pt x="113332" y="128917"/>
                      </a:cubicBezTo>
                      <a:cubicBezTo>
                        <a:pt x="113446" y="128841"/>
                        <a:pt x="113598" y="128766"/>
                        <a:pt x="113712" y="128691"/>
                      </a:cubicBezTo>
                      <a:cubicBezTo>
                        <a:pt x="115571" y="127598"/>
                        <a:pt x="117848" y="126204"/>
                        <a:pt x="120693" y="126204"/>
                      </a:cubicBezTo>
                      <a:cubicBezTo>
                        <a:pt x="122970" y="126204"/>
                        <a:pt x="126726" y="126845"/>
                        <a:pt x="128054" y="130913"/>
                      </a:cubicBezTo>
                      <a:cubicBezTo>
                        <a:pt x="128851" y="130913"/>
                        <a:pt x="129799" y="130876"/>
                        <a:pt x="130672" y="130800"/>
                      </a:cubicBezTo>
                      <a:cubicBezTo>
                        <a:pt x="131734" y="130725"/>
                        <a:pt x="132797" y="130687"/>
                        <a:pt x="133821" y="130687"/>
                      </a:cubicBezTo>
                      <a:cubicBezTo>
                        <a:pt x="142282" y="130687"/>
                        <a:pt x="146190" y="135698"/>
                        <a:pt x="146190" y="139088"/>
                      </a:cubicBezTo>
                      <a:cubicBezTo>
                        <a:pt x="146190" y="142253"/>
                        <a:pt x="143572" y="144928"/>
                        <a:pt x="139968" y="145945"/>
                      </a:cubicBezTo>
                      <a:cubicBezTo>
                        <a:pt x="141182" y="146510"/>
                        <a:pt x="142358" y="147602"/>
                        <a:pt x="143117" y="149599"/>
                      </a:cubicBezTo>
                      <a:cubicBezTo>
                        <a:pt x="143231" y="149599"/>
                        <a:pt x="143345" y="149599"/>
                        <a:pt x="143458" y="149561"/>
                      </a:cubicBezTo>
                      <a:cubicBezTo>
                        <a:pt x="144331" y="149448"/>
                        <a:pt x="145204" y="149373"/>
                        <a:pt x="146000" y="149373"/>
                      </a:cubicBezTo>
                      <a:close/>
                      <a:moveTo>
                        <a:pt x="23486" y="147000"/>
                      </a:moveTo>
                      <a:lnTo>
                        <a:pt x="26218" y="147000"/>
                      </a:lnTo>
                      <a:lnTo>
                        <a:pt x="27736" y="149260"/>
                      </a:lnTo>
                      <a:cubicBezTo>
                        <a:pt x="27887" y="149486"/>
                        <a:pt x="32137" y="155438"/>
                        <a:pt x="39953" y="155438"/>
                      </a:cubicBezTo>
                      <a:cubicBezTo>
                        <a:pt x="46555" y="155438"/>
                        <a:pt x="47959" y="153818"/>
                        <a:pt x="49742" y="151784"/>
                      </a:cubicBezTo>
                      <a:cubicBezTo>
                        <a:pt x="51487" y="149787"/>
                        <a:pt x="54067" y="146774"/>
                        <a:pt x="59645" y="146774"/>
                      </a:cubicBezTo>
                      <a:cubicBezTo>
                        <a:pt x="60479" y="146774"/>
                        <a:pt x="61314" y="146774"/>
                        <a:pt x="62149" y="146811"/>
                      </a:cubicBezTo>
                      <a:cubicBezTo>
                        <a:pt x="62908" y="146811"/>
                        <a:pt x="63667" y="146849"/>
                        <a:pt x="64425" y="146849"/>
                      </a:cubicBezTo>
                      <a:cubicBezTo>
                        <a:pt x="69092" y="146849"/>
                        <a:pt x="71255" y="145267"/>
                        <a:pt x="71255" y="143835"/>
                      </a:cubicBezTo>
                      <a:cubicBezTo>
                        <a:pt x="71255" y="143571"/>
                        <a:pt x="71179" y="142667"/>
                        <a:pt x="69965" y="142667"/>
                      </a:cubicBezTo>
                      <a:cubicBezTo>
                        <a:pt x="68902" y="142667"/>
                        <a:pt x="67423" y="143082"/>
                        <a:pt x="65943" y="143496"/>
                      </a:cubicBezTo>
                      <a:cubicBezTo>
                        <a:pt x="64084" y="144024"/>
                        <a:pt x="62187" y="144589"/>
                        <a:pt x="60214" y="144589"/>
                      </a:cubicBezTo>
                      <a:cubicBezTo>
                        <a:pt x="56951" y="144589"/>
                        <a:pt x="54940" y="143082"/>
                        <a:pt x="53878" y="141801"/>
                      </a:cubicBezTo>
                      <a:cubicBezTo>
                        <a:pt x="51335" y="138825"/>
                        <a:pt x="45948" y="138184"/>
                        <a:pt x="41243" y="137619"/>
                      </a:cubicBezTo>
                      <a:cubicBezTo>
                        <a:pt x="35627" y="136941"/>
                        <a:pt x="27166" y="135924"/>
                        <a:pt x="27166" y="127900"/>
                      </a:cubicBezTo>
                      <a:cubicBezTo>
                        <a:pt x="27166" y="125112"/>
                        <a:pt x="28532" y="123190"/>
                        <a:pt x="30164" y="121872"/>
                      </a:cubicBezTo>
                      <a:cubicBezTo>
                        <a:pt x="27546" y="121344"/>
                        <a:pt x="25725" y="119800"/>
                        <a:pt x="24435" y="118180"/>
                      </a:cubicBezTo>
                      <a:cubicBezTo>
                        <a:pt x="21247" y="122701"/>
                        <a:pt x="15291" y="122964"/>
                        <a:pt x="12293" y="123115"/>
                      </a:cubicBezTo>
                      <a:cubicBezTo>
                        <a:pt x="11990" y="123115"/>
                        <a:pt x="11648" y="123115"/>
                        <a:pt x="11307" y="123153"/>
                      </a:cubicBezTo>
                      <a:cubicBezTo>
                        <a:pt x="13052" y="126054"/>
                        <a:pt x="16656" y="130235"/>
                        <a:pt x="19995" y="130235"/>
                      </a:cubicBezTo>
                      <a:cubicBezTo>
                        <a:pt x="21589" y="130047"/>
                        <a:pt x="23069" y="130537"/>
                        <a:pt x="24283" y="131629"/>
                      </a:cubicBezTo>
                      <a:cubicBezTo>
                        <a:pt x="26294" y="133437"/>
                        <a:pt x="26294" y="135924"/>
                        <a:pt x="26294" y="137581"/>
                      </a:cubicBezTo>
                      <a:cubicBezTo>
                        <a:pt x="26294" y="142215"/>
                        <a:pt x="21551" y="144287"/>
                        <a:pt x="16846" y="144287"/>
                      </a:cubicBezTo>
                      <a:cubicBezTo>
                        <a:pt x="15936" y="144287"/>
                        <a:pt x="14987" y="144212"/>
                        <a:pt x="14039" y="144137"/>
                      </a:cubicBezTo>
                      <a:cubicBezTo>
                        <a:pt x="15822" y="145681"/>
                        <a:pt x="18364" y="147376"/>
                        <a:pt x="20071" y="148092"/>
                      </a:cubicBezTo>
                      <a:cubicBezTo>
                        <a:pt x="20944" y="147602"/>
                        <a:pt x="22158" y="147075"/>
                        <a:pt x="23638" y="147075"/>
                      </a:cubicBezTo>
                      <a:close/>
                      <a:moveTo>
                        <a:pt x="40105" y="107669"/>
                      </a:moveTo>
                      <a:cubicBezTo>
                        <a:pt x="40370" y="108385"/>
                        <a:pt x="40636" y="109176"/>
                        <a:pt x="40788" y="110080"/>
                      </a:cubicBezTo>
                      <a:cubicBezTo>
                        <a:pt x="43823" y="108912"/>
                        <a:pt x="48262" y="109214"/>
                        <a:pt x="52094" y="109590"/>
                      </a:cubicBezTo>
                      <a:cubicBezTo>
                        <a:pt x="53878" y="109741"/>
                        <a:pt x="55547" y="109892"/>
                        <a:pt x="57065" y="109892"/>
                      </a:cubicBezTo>
                      <a:cubicBezTo>
                        <a:pt x="59076" y="109892"/>
                        <a:pt x="60328" y="109477"/>
                        <a:pt x="60973" y="109101"/>
                      </a:cubicBezTo>
                      <a:cubicBezTo>
                        <a:pt x="60176" y="108385"/>
                        <a:pt x="58582" y="107255"/>
                        <a:pt x="55737" y="106012"/>
                      </a:cubicBezTo>
                      <a:lnTo>
                        <a:pt x="54143" y="105333"/>
                      </a:lnTo>
                      <a:cubicBezTo>
                        <a:pt x="52474" y="107933"/>
                        <a:pt x="48376" y="107933"/>
                        <a:pt x="44696" y="107933"/>
                      </a:cubicBezTo>
                      <a:cubicBezTo>
                        <a:pt x="43671" y="107933"/>
                        <a:pt x="42609" y="107858"/>
                        <a:pt x="41584" y="107782"/>
                      </a:cubicBezTo>
                      <a:cubicBezTo>
                        <a:pt x="41091" y="107745"/>
                        <a:pt x="40560" y="107707"/>
                        <a:pt x="40067" y="107669"/>
                      </a:cubicBezTo>
                      <a:close/>
                      <a:moveTo>
                        <a:pt x="144710" y="101152"/>
                      </a:moveTo>
                      <a:cubicBezTo>
                        <a:pt x="145280" y="101642"/>
                        <a:pt x="147063" y="102659"/>
                        <a:pt x="150971" y="102659"/>
                      </a:cubicBezTo>
                      <a:cubicBezTo>
                        <a:pt x="152944" y="102659"/>
                        <a:pt x="155524" y="102659"/>
                        <a:pt x="158104" y="103450"/>
                      </a:cubicBezTo>
                      <a:cubicBezTo>
                        <a:pt x="157724" y="103186"/>
                        <a:pt x="157307" y="102922"/>
                        <a:pt x="156928" y="102621"/>
                      </a:cubicBezTo>
                      <a:cubicBezTo>
                        <a:pt x="154651" y="101039"/>
                        <a:pt x="152678" y="99645"/>
                        <a:pt x="150288" y="99645"/>
                      </a:cubicBezTo>
                      <a:cubicBezTo>
                        <a:pt x="146797" y="99645"/>
                        <a:pt x="145166" y="100624"/>
                        <a:pt x="144672" y="101114"/>
                      </a:cubicBezTo>
                      <a:close/>
                      <a:moveTo>
                        <a:pt x="38815" y="95162"/>
                      </a:moveTo>
                      <a:cubicBezTo>
                        <a:pt x="46934" y="96254"/>
                        <a:pt x="51184" y="97008"/>
                        <a:pt x="53270" y="98439"/>
                      </a:cubicBezTo>
                      <a:cubicBezTo>
                        <a:pt x="54523" y="96179"/>
                        <a:pt x="57216" y="94936"/>
                        <a:pt x="59493" y="93919"/>
                      </a:cubicBezTo>
                      <a:cubicBezTo>
                        <a:pt x="60669" y="93391"/>
                        <a:pt x="62946" y="92336"/>
                        <a:pt x="63780" y="91545"/>
                      </a:cubicBezTo>
                      <a:cubicBezTo>
                        <a:pt x="63135" y="90980"/>
                        <a:pt x="61049" y="90001"/>
                        <a:pt x="59872" y="89435"/>
                      </a:cubicBezTo>
                      <a:cubicBezTo>
                        <a:pt x="56495" y="87816"/>
                        <a:pt x="51373" y="85367"/>
                        <a:pt x="51373" y="79904"/>
                      </a:cubicBezTo>
                      <a:cubicBezTo>
                        <a:pt x="51373" y="73726"/>
                        <a:pt x="57292" y="72031"/>
                        <a:pt x="60479" y="71089"/>
                      </a:cubicBezTo>
                      <a:cubicBezTo>
                        <a:pt x="64539" y="69921"/>
                        <a:pt x="64539" y="69582"/>
                        <a:pt x="64539" y="68866"/>
                      </a:cubicBezTo>
                      <a:cubicBezTo>
                        <a:pt x="64349" y="68602"/>
                        <a:pt x="63135" y="68000"/>
                        <a:pt x="62376" y="67661"/>
                      </a:cubicBezTo>
                      <a:cubicBezTo>
                        <a:pt x="60176" y="66568"/>
                        <a:pt x="56116" y="64571"/>
                        <a:pt x="56116" y="59900"/>
                      </a:cubicBezTo>
                      <a:cubicBezTo>
                        <a:pt x="56116" y="59071"/>
                        <a:pt x="56268" y="58355"/>
                        <a:pt x="56495" y="57715"/>
                      </a:cubicBezTo>
                      <a:cubicBezTo>
                        <a:pt x="55433" y="58242"/>
                        <a:pt x="54257" y="58581"/>
                        <a:pt x="53005" y="58581"/>
                      </a:cubicBezTo>
                      <a:cubicBezTo>
                        <a:pt x="50766" y="58581"/>
                        <a:pt x="49059" y="57564"/>
                        <a:pt x="47883" y="56735"/>
                      </a:cubicBezTo>
                      <a:cubicBezTo>
                        <a:pt x="43026" y="58016"/>
                        <a:pt x="36955" y="62650"/>
                        <a:pt x="33958" y="66041"/>
                      </a:cubicBezTo>
                      <a:cubicBezTo>
                        <a:pt x="34755" y="65928"/>
                        <a:pt x="35590" y="65852"/>
                        <a:pt x="36462" y="65852"/>
                      </a:cubicBezTo>
                      <a:cubicBezTo>
                        <a:pt x="40484" y="65852"/>
                        <a:pt x="43557" y="67774"/>
                        <a:pt x="45075" y="71089"/>
                      </a:cubicBezTo>
                      <a:cubicBezTo>
                        <a:pt x="50842" y="72068"/>
                        <a:pt x="51297" y="77003"/>
                        <a:pt x="51297" y="78586"/>
                      </a:cubicBezTo>
                      <a:cubicBezTo>
                        <a:pt x="51297" y="87514"/>
                        <a:pt x="42153" y="89209"/>
                        <a:pt x="36728" y="90264"/>
                      </a:cubicBezTo>
                      <a:cubicBezTo>
                        <a:pt x="36462" y="90302"/>
                        <a:pt x="36197" y="90377"/>
                        <a:pt x="35893" y="90415"/>
                      </a:cubicBezTo>
                      <a:cubicBezTo>
                        <a:pt x="36538" y="91055"/>
                        <a:pt x="37107" y="91809"/>
                        <a:pt x="37525" y="92675"/>
                      </a:cubicBezTo>
                      <a:lnTo>
                        <a:pt x="38777" y="95162"/>
                      </a:lnTo>
                      <a:close/>
                      <a:moveTo>
                        <a:pt x="127675" y="48071"/>
                      </a:moveTo>
                      <a:cubicBezTo>
                        <a:pt x="132986" y="48071"/>
                        <a:pt x="136856" y="49201"/>
                        <a:pt x="139550" y="50858"/>
                      </a:cubicBezTo>
                      <a:cubicBezTo>
                        <a:pt x="139399" y="50293"/>
                        <a:pt x="139323" y="49691"/>
                        <a:pt x="139323" y="49050"/>
                      </a:cubicBezTo>
                      <a:cubicBezTo>
                        <a:pt x="139323" y="48259"/>
                        <a:pt x="139474" y="47543"/>
                        <a:pt x="139702" y="46903"/>
                      </a:cubicBezTo>
                      <a:cubicBezTo>
                        <a:pt x="138526" y="46526"/>
                        <a:pt x="137236" y="46187"/>
                        <a:pt x="136363" y="45961"/>
                      </a:cubicBezTo>
                      <a:cubicBezTo>
                        <a:pt x="131355" y="44605"/>
                        <a:pt x="126574" y="43324"/>
                        <a:pt x="126309" y="38765"/>
                      </a:cubicBezTo>
                      <a:cubicBezTo>
                        <a:pt x="126233" y="38765"/>
                        <a:pt x="126119" y="38728"/>
                        <a:pt x="126043" y="38690"/>
                      </a:cubicBezTo>
                      <a:cubicBezTo>
                        <a:pt x="124829" y="38389"/>
                        <a:pt x="122970" y="37899"/>
                        <a:pt x="121148" y="37032"/>
                      </a:cubicBezTo>
                      <a:cubicBezTo>
                        <a:pt x="121907" y="38087"/>
                        <a:pt x="122325" y="39368"/>
                        <a:pt x="122325" y="40762"/>
                      </a:cubicBezTo>
                      <a:cubicBezTo>
                        <a:pt x="122325" y="45245"/>
                        <a:pt x="119479" y="47468"/>
                        <a:pt x="116292" y="48636"/>
                      </a:cubicBezTo>
                      <a:cubicBezTo>
                        <a:pt x="118227" y="48711"/>
                        <a:pt x="120238" y="48560"/>
                        <a:pt x="122173" y="48410"/>
                      </a:cubicBezTo>
                      <a:cubicBezTo>
                        <a:pt x="124032" y="48259"/>
                        <a:pt x="125853" y="48146"/>
                        <a:pt x="127675" y="48146"/>
                      </a:cubicBezTo>
                      <a:close/>
                      <a:moveTo>
                        <a:pt x="79033" y="41553"/>
                      </a:moveTo>
                      <a:lnTo>
                        <a:pt x="77477" y="43889"/>
                      </a:lnTo>
                      <a:cubicBezTo>
                        <a:pt x="77477" y="43889"/>
                        <a:pt x="77819" y="43851"/>
                        <a:pt x="78009" y="43814"/>
                      </a:cubicBezTo>
                      <a:cubicBezTo>
                        <a:pt x="78843" y="43701"/>
                        <a:pt x="80247" y="43475"/>
                        <a:pt x="81044" y="43249"/>
                      </a:cubicBezTo>
                      <a:cubicBezTo>
                        <a:pt x="80778" y="42721"/>
                        <a:pt x="79982" y="42118"/>
                        <a:pt x="79071" y="41591"/>
                      </a:cubicBezTo>
                      <a:close/>
                      <a:moveTo>
                        <a:pt x="90567" y="11000"/>
                      </a:moveTo>
                      <a:cubicBezTo>
                        <a:pt x="90567" y="11000"/>
                        <a:pt x="90378" y="11302"/>
                        <a:pt x="90302" y="11415"/>
                      </a:cubicBezTo>
                      <a:cubicBezTo>
                        <a:pt x="89467" y="12809"/>
                        <a:pt x="88518" y="14353"/>
                        <a:pt x="87001" y="15521"/>
                      </a:cubicBezTo>
                      <a:cubicBezTo>
                        <a:pt x="85218" y="16915"/>
                        <a:pt x="83017" y="18271"/>
                        <a:pt x="80664" y="19741"/>
                      </a:cubicBezTo>
                      <a:cubicBezTo>
                        <a:pt x="73759" y="24073"/>
                        <a:pt x="65146" y="29423"/>
                        <a:pt x="65146" y="36430"/>
                      </a:cubicBezTo>
                      <a:cubicBezTo>
                        <a:pt x="65146" y="37485"/>
                        <a:pt x="68030" y="38577"/>
                        <a:pt x="71710" y="38916"/>
                      </a:cubicBezTo>
                      <a:lnTo>
                        <a:pt x="74935" y="39218"/>
                      </a:lnTo>
                      <a:cubicBezTo>
                        <a:pt x="72697" y="37748"/>
                        <a:pt x="70534" y="35601"/>
                        <a:pt x="70534" y="32210"/>
                      </a:cubicBezTo>
                      <a:cubicBezTo>
                        <a:pt x="70534" y="28594"/>
                        <a:pt x="73152" y="24864"/>
                        <a:pt x="77515" y="24864"/>
                      </a:cubicBezTo>
                      <a:cubicBezTo>
                        <a:pt x="83472" y="24864"/>
                        <a:pt x="85331" y="29121"/>
                        <a:pt x="86052" y="30703"/>
                      </a:cubicBezTo>
                      <a:cubicBezTo>
                        <a:pt x="86128" y="30892"/>
                        <a:pt x="86204" y="31080"/>
                        <a:pt x="86318" y="31306"/>
                      </a:cubicBezTo>
                      <a:cubicBezTo>
                        <a:pt x="86470" y="31344"/>
                        <a:pt x="86811" y="31382"/>
                        <a:pt x="87304" y="31419"/>
                      </a:cubicBezTo>
                      <a:cubicBezTo>
                        <a:pt x="87494" y="31118"/>
                        <a:pt x="87722" y="30666"/>
                        <a:pt x="87911" y="30327"/>
                      </a:cubicBezTo>
                      <a:cubicBezTo>
                        <a:pt x="88822" y="28518"/>
                        <a:pt x="90757" y="24751"/>
                        <a:pt x="95386" y="24751"/>
                      </a:cubicBezTo>
                      <a:cubicBezTo>
                        <a:pt x="96980" y="24751"/>
                        <a:pt x="98573" y="25241"/>
                        <a:pt x="100205" y="26296"/>
                      </a:cubicBezTo>
                      <a:cubicBezTo>
                        <a:pt x="101343" y="27011"/>
                        <a:pt x="102709" y="27087"/>
                        <a:pt x="104871" y="27200"/>
                      </a:cubicBezTo>
                      <a:cubicBezTo>
                        <a:pt x="107565" y="27313"/>
                        <a:pt x="110904" y="27464"/>
                        <a:pt x="114015" y="29724"/>
                      </a:cubicBezTo>
                      <a:cubicBezTo>
                        <a:pt x="114926" y="30402"/>
                        <a:pt x="115571" y="31231"/>
                        <a:pt x="116026" y="32060"/>
                      </a:cubicBezTo>
                      <a:cubicBezTo>
                        <a:pt x="115571" y="31005"/>
                        <a:pt x="115305" y="29762"/>
                        <a:pt x="115305" y="28292"/>
                      </a:cubicBezTo>
                      <a:cubicBezTo>
                        <a:pt x="115305" y="26296"/>
                        <a:pt x="115950" y="24525"/>
                        <a:pt x="116671" y="23018"/>
                      </a:cubicBezTo>
                      <a:cubicBezTo>
                        <a:pt x="112991" y="22717"/>
                        <a:pt x="104909" y="21662"/>
                        <a:pt x="104909" y="13562"/>
                      </a:cubicBezTo>
                      <a:cubicBezTo>
                        <a:pt x="104909" y="12997"/>
                        <a:pt x="104909" y="12432"/>
                        <a:pt x="104985" y="11829"/>
                      </a:cubicBezTo>
                      <a:cubicBezTo>
                        <a:pt x="104985" y="11603"/>
                        <a:pt x="104985" y="11340"/>
                        <a:pt x="105023" y="11114"/>
                      </a:cubicBezTo>
                      <a:cubicBezTo>
                        <a:pt x="104568" y="10774"/>
                        <a:pt x="103430" y="10285"/>
                        <a:pt x="102102" y="10285"/>
                      </a:cubicBezTo>
                      <a:cubicBezTo>
                        <a:pt x="101950" y="10285"/>
                        <a:pt x="100318" y="10285"/>
                        <a:pt x="94248" y="11377"/>
                      </a:cubicBezTo>
                      <a:lnTo>
                        <a:pt x="93185" y="11490"/>
                      </a:lnTo>
                      <a:cubicBezTo>
                        <a:pt x="92199" y="11490"/>
                        <a:pt x="91364" y="11264"/>
                        <a:pt x="90643" y="11000"/>
                      </a:cubicBezTo>
                      <a:close/>
                      <a:moveTo>
                        <a:pt x="116937" y="34471"/>
                      </a:moveTo>
                      <a:cubicBezTo>
                        <a:pt x="117203" y="34508"/>
                        <a:pt x="117468" y="34584"/>
                        <a:pt x="117734" y="34659"/>
                      </a:cubicBezTo>
                      <a:cubicBezTo>
                        <a:pt x="117203" y="34094"/>
                        <a:pt x="116709" y="33454"/>
                        <a:pt x="116292" y="32738"/>
                      </a:cubicBezTo>
                      <a:cubicBezTo>
                        <a:pt x="116558" y="33341"/>
                        <a:pt x="116747" y="33943"/>
                        <a:pt x="116937" y="34471"/>
                      </a:cubicBezTo>
                      <a:close/>
                    </a:path>
                  </a:pathLst>
                </a:custGeom>
                <a:solidFill>
                  <a:srgbClr val="77AB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18" name="Google Shape;310;p11">
              <a:extLst>
                <a:ext uri="{FF2B5EF4-FFF2-40B4-BE49-F238E27FC236}">
                  <a16:creationId xmlns:a16="http://schemas.microsoft.com/office/drawing/2014/main" id="{4BF0B3DA-BFC4-337F-9331-3D5E0F8590A5}"/>
                </a:ext>
              </a:extLst>
            </p:cNvPr>
            <p:cNvGrpSpPr/>
            <p:nvPr/>
          </p:nvGrpSpPr>
          <p:grpSpPr>
            <a:xfrm flipH="1">
              <a:off x="8221478" y="3396749"/>
              <a:ext cx="333923" cy="402144"/>
              <a:chOff x="8028457" y="3153108"/>
              <a:chExt cx="440387" cy="530359"/>
            </a:xfrm>
          </p:grpSpPr>
          <p:grpSp>
            <p:nvGrpSpPr>
              <p:cNvPr id="19" name="Google Shape;311;p11">
                <a:extLst>
                  <a:ext uri="{FF2B5EF4-FFF2-40B4-BE49-F238E27FC236}">
                    <a16:creationId xmlns:a16="http://schemas.microsoft.com/office/drawing/2014/main" id="{3DCD35BE-983D-ADC3-A8A0-E54ED722963C}"/>
                  </a:ext>
                </a:extLst>
              </p:cNvPr>
              <p:cNvGrpSpPr/>
              <p:nvPr/>
            </p:nvGrpSpPr>
            <p:grpSpPr>
              <a:xfrm>
                <a:off x="8227045" y="3153108"/>
                <a:ext cx="241799" cy="525386"/>
                <a:chOff x="8227045" y="3153108"/>
                <a:chExt cx="241799" cy="525386"/>
              </a:xfrm>
            </p:grpSpPr>
            <p:sp>
              <p:nvSpPr>
                <p:cNvPr id="23" name="Google Shape;312;p11">
                  <a:extLst>
                    <a:ext uri="{FF2B5EF4-FFF2-40B4-BE49-F238E27FC236}">
                      <a16:creationId xmlns:a16="http://schemas.microsoft.com/office/drawing/2014/main" id="{A1982A31-4D46-BA91-80A4-C1F9524C2276}"/>
                    </a:ext>
                  </a:extLst>
                </p:cNvPr>
                <p:cNvSpPr/>
                <p:nvPr/>
              </p:nvSpPr>
              <p:spPr>
                <a:xfrm>
                  <a:off x="8335596" y="3165314"/>
                  <a:ext cx="31795" cy="513180"/>
                </a:xfrm>
                <a:custGeom>
                  <a:avLst/>
                  <a:gdLst/>
                  <a:ahLst/>
                  <a:cxnLst/>
                  <a:rect l="l" t="t" r="r" b="b"/>
                  <a:pathLst>
                    <a:path w="31795" h="513180" extrusionOk="0">
                      <a:moveTo>
                        <a:pt x="31757" y="513180"/>
                      </a:moveTo>
                      <a:lnTo>
                        <a:pt x="0" y="513180"/>
                      </a:lnTo>
                      <a:lnTo>
                        <a:pt x="10206" y="0"/>
                      </a:lnTo>
                      <a:lnTo>
                        <a:pt x="21589" y="0"/>
                      </a:lnTo>
                      <a:lnTo>
                        <a:pt x="31795" y="513180"/>
                      </a:lnTo>
                      <a:close/>
                      <a:moveTo>
                        <a:pt x="11610" y="501878"/>
                      </a:moveTo>
                      <a:lnTo>
                        <a:pt x="20147" y="501878"/>
                      </a:lnTo>
                      <a:lnTo>
                        <a:pt x="15860" y="286804"/>
                      </a:lnTo>
                      <a:lnTo>
                        <a:pt x="11610" y="501878"/>
                      </a:lnTo>
                      <a:close/>
                    </a:path>
                  </a:pathLst>
                </a:custGeom>
                <a:solidFill>
                  <a:srgbClr val="77AB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24" name="Google Shape;313;p11">
                  <a:extLst>
                    <a:ext uri="{FF2B5EF4-FFF2-40B4-BE49-F238E27FC236}">
                      <a16:creationId xmlns:a16="http://schemas.microsoft.com/office/drawing/2014/main" id="{CE12B1CE-451A-E6B6-3A81-19E46F2DA587}"/>
                    </a:ext>
                  </a:extLst>
                </p:cNvPr>
                <p:cNvGrpSpPr/>
                <p:nvPr/>
              </p:nvGrpSpPr>
              <p:grpSpPr>
                <a:xfrm>
                  <a:off x="8227045" y="3153108"/>
                  <a:ext cx="241799" cy="228486"/>
                  <a:chOff x="8227045" y="3153108"/>
                  <a:chExt cx="241799" cy="228486"/>
                </a:xfrm>
              </p:grpSpPr>
              <p:sp>
                <p:nvSpPr>
                  <p:cNvPr id="25" name="Google Shape;314;p11">
                    <a:extLst>
                      <a:ext uri="{FF2B5EF4-FFF2-40B4-BE49-F238E27FC236}">
                        <a16:creationId xmlns:a16="http://schemas.microsoft.com/office/drawing/2014/main" id="{0024D8BF-29C2-35F3-B441-963E13907C94}"/>
                      </a:ext>
                    </a:extLst>
                  </p:cNvPr>
                  <p:cNvSpPr/>
                  <p:nvPr/>
                </p:nvSpPr>
                <p:spPr>
                  <a:xfrm>
                    <a:off x="8232736" y="3158759"/>
                    <a:ext cx="230282" cy="217108"/>
                  </a:xfrm>
                  <a:custGeom>
                    <a:avLst/>
                    <a:gdLst/>
                    <a:ahLst/>
                    <a:cxnLst/>
                    <a:rect l="l" t="t" r="r" b="b"/>
                    <a:pathLst>
                      <a:path w="230282" h="217108" extrusionOk="0">
                        <a:moveTo>
                          <a:pt x="183942" y="203547"/>
                        </a:moveTo>
                        <a:cubicBezTo>
                          <a:pt x="181211" y="202191"/>
                          <a:pt x="182690" y="198197"/>
                          <a:pt x="180148" y="198197"/>
                        </a:cubicBezTo>
                        <a:cubicBezTo>
                          <a:pt x="180148" y="198197"/>
                          <a:pt x="172067" y="204978"/>
                          <a:pt x="164251" y="204978"/>
                        </a:cubicBezTo>
                        <a:cubicBezTo>
                          <a:pt x="161670" y="204978"/>
                          <a:pt x="159280" y="204715"/>
                          <a:pt x="159280" y="201324"/>
                        </a:cubicBezTo>
                        <a:cubicBezTo>
                          <a:pt x="159280" y="194279"/>
                          <a:pt x="175330" y="198197"/>
                          <a:pt x="175330" y="192509"/>
                        </a:cubicBezTo>
                        <a:cubicBezTo>
                          <a:pt x="175330" y="191077"/>
                          <a:pt x="173432" y="189306"/>
                          <a:pt x="173432" y="187912"/>
                        </a:cubicBezTo>
                        <a:cubicBezTo>
                          <a:pt x="173432" y="186293"/>
                          <a:pt x="175823" y="185727"/>
                          <a:pt x="177796" y="185727"/>
                        </a:cubicBezTo>
                        <a:cubicBezTo>
                          <a:pt x="178365" y="185727"/>
                          <a:pt x="178934" y="185727"/>
                          <a:pt x="179503" y="185727"/>
                        </a:cubicBezTo>
                        <a:cubicBezTo>
                          <a:pt x="183487" y="185727"/>
                          <a:pt x="185536" y="183505"/>
                          <a:pt x="185536" y="182676"/>
                        </a:cubicBezTo>
                        <a:cubicBezTo>
                          <a:pt x="185536" y="181922"/>
                          <a:pt x="183184" y="178155"/>
                          <a:pt x="175595" y="178155"/>
                        </a:cubicBezTo>
                        <a:cubicBezTo>
                          <a:pt x="173053" y="178155"/>
                          <a:pt x="170397" y="178457"/>
                          <a:pt x="167893" y="178457"/>
                        </a:cubicBezTo>
                        <a:cubicBezTo>
                          <a:pt x="156776" y="178457"/>
                          <a:pt x="165009" y="172052"/>
                          <a:pt x="157649" y="172052"/>
                        </a:cubicBezTo>
                        <a:cubicBezTo>
                          <a:pt x="153665" y="172052"/>
                          <a:pt x="149567" y="176987"/>
                          <a:pt x="145204" y="176987"/>
                        </a:cubicBezTo>
                        <a:cubicBezTo>
                          <a:pt x="139702" y="176987"/>
                          <a:pt x="142775" y="167720"/>
                          <a:pt x="137919" y="167720"/>
                        </a:cubicBezTo>
                        <a:cubicBezTo>
                          <a:pt x="134921" y="167720"/>
                          <a:pt x="128927" y="163764"/>
                          <a:pt x="128927" y="163199"/>
                        </a:cubicBezTo>
                        <a:cubicBezTo>
                          <a:pt x="128927" y="160750"/>
                          <a:pt x="131658" y="160298"/>
                          <a:pt x="134125" y="160298"/>
                        </a:cubicBezTo>
                        <a:cubicBezTo>
                          <a:pt x="136287" y="160298"/>
                          <a:pt x="138450" y="160713"/>
                          <a:pt x="140613" y="160713"/>
                        </a:cubicBezTo>
                        <a:cubicBezTo>
                          <a:pt x="143800" y="160713"/>
                          <a:pt x="144027" y="160223"/>
                          <a:pt x="144027" y="158565"/>
                        </a:cubicBezTo>
                        <a:cubicBezTo>
                          <a:pt x="144027" y="154647"/>
                          <a:pt x="130520" y="150202"/>
                          <a:pt x="130520" y="142705"/>
                        </a:cubicBezTo>
                        <a:cubicBezTo>
                          <a:pt x="130520" y="139013"/>
                          <a:pt x="135035" y="135849"/>
                          <a:pt x="141713" y="135849"/>
                        </a:cubicBezTo>
                        <a:cubicBezTo>
                          <a:pt x="146228" y="135849"/>
                          <a:pt x="151312" y="136941"/>
                          <a:pt x="156359" y="136941"/>
                        </a:cubicBezTo>
                        <a:cubicBezTo>
                          <a:pt x="157345" y="136941"/>
                          <a:pt x="162505" y="136828"/>
                          <a:pt x="162505" y="135849"/>
                        </a:cubicBezTo>
                        <a:cubicBezTo>
                          <a:pt x="162505" y="133550"/>
                          <a:pt x="144407" y="133701"/>
                          <a:pt x="144407" y="124434"/>
                        </a:cubicBezTo>
                        <a:cubicBezTo>
                          <a:pt x="144407" y="113546"/>
                          <a:pt x="158901" y="118858"/>
                          <a:pt x="158901" y="113810"/>
                        </a:cubicBezTo>
                        <a:cubicBezTo>
                          <a:pt x="158901" y="106953"/>
                          <a:pt x="134542" y="112830"/>
                          <a:pt x="134542" y="100398"/>
                        </a:cubicBezTo>
                        <a:cubicBezTo>
                          <a:pt x="134542" y="81373"/>
                          <a:pt x="183601" y="87929"/>
                          <a:pt x="183601" y="72859"/>
                        </a:cubicBezTo>
                        <a:cubicBezTo>
                          <a:pt x="183601" y="70863"/>
                          <a:pt x="179845" y="65400"/>
                          <a:pt x="167324" y="65400"/>
                        </a:cubicBezTo>
                        <a:cubicBezTo>
                          <a:pt x="162619" y="65400"/>
                          <a:pt x="157952" y="66116"/>
                          <a:pt x="153096" y="66116"/>
                        </a:cubicBezTo>
                        <a:cubicBezTo>
                          <a:pt x="149301" y="66116"/>
                          <a:pt x="145773" y="65513"/>
                          <a:pt x="145773" y="65513"/>
                        </a:cubicBezTo>
                        <a:cubicBezTo>
                          <a:pt x="143231" y="65513"/>
                          <a:pt x="141106" y="68263"/>
                          <a:pt x="138564" y="68263"/>
                        </a:cubicBezTo>
                        <a:cubicBezTo>
                          <a:pt x="135301" y="68263"/>
                          <a:pt x="131962" y="63479"/>
                          <a:pt x="131962" y="59599"/>
                        </a:cubicBezTo>
                        <a:cubicBezTo>
                          <a:pt x="131962" y="51273"/>
                          <a:pt x="153020" y="56999"/>
                          <a:pt x="153020" y="48447"/>
                        </a:cubicBezTo>
                        <a:cubicBezTo>
                          <a:pt x="153020" y="45999"/>
                          <a:pt x="149833" y="46827"/>
                          <a:pt x="149188" y="46827"/>
                        </a:cubicBezTo>
                        <a:cubicBezTo>
                          <a:pt x="146266" y="46827"/>
                          <a:pt x="146418" y="40385"/>
                          <a:pt x="144521" y="38991"/>
                        </a:cubicBezTo>
                        <a:cubicBezTo>
                          <a:pt x="139361" y="35262"/>
                          <a:pt x="132303" y="38502"/>
                          <a:pt x="126043" y="34546"/>
                        </a:cubicBezTo>
                        <a:cubicBezTo>
                          <a:pt x="124905" y="33830"/>
                          <a:pt x="123994" y="33529"/>
                          <a:pt x="123197" y="33529"/>
                        </a:cubicBezTo>
                        <a:cubicBezTo>
                          <a:pt x="118644" y="33529"/>
                          <a:pt x="119669" y="42683"/>
                          <a:pt x="112612" y="42683"/>
                        </a:cubicBezTo>
                        <a:cubicBezTo>
                          <a:pt x="101191" y="42683"/>
                          <a:pt x="106731" y="33755"/>
                          <a:pt x="98877" y="33755"/>
                        </a:cubicBezTo>
                        <a:cubicBezTo>
                          <a:pt x="96866" y="33755"/>
                          <a:pt x="96297" y="35902"/>
                          <a:pt x="96297" y="36844"/>
                        </a:cubicBezTo>
                        <a:cubicBezTo>
                          <a:pt x="96297" y="42231"/>
                          <a:pt x="110752" y="43060"/>
                          <a:pt x="110752" y="52215"/>
                        </a:cubicBezTo>
                        <a:cubicBezTo>
                          <a:pt x="110752" y="61369"/>
                          <a:pt x="96524" y="57941"/>
                          <a:pt x="94172" y="61784"/>
                        </a:cubicBezTo>
                        <a:cubicBezTo>
                          <a:pt x="89163" y="69921"/>
                          <a:pt x="76643" y="71239"/>
                          <a:pt x="76643" y="74630"/>
                        </a:cubicBezTo>
                        <a:cubicBezTo>
                          <a:pt x="76643" y="79452"/>
                          <a:pt x="88101" y="78887"/>
                          <a:pt x="88101" y="86911"/>
                        </a:cubicBezTo>
                        <a:cubicBezTo>
                          <a:pt x="88101" y="98741"/>
                          <a:pt x="70117" y="94597"/>
                          <a:pt x="70117" y="101943"/>
                        </a:cubicBezTo>
                        <a:cubicBezTo>
                          <a:pt x="70117" y="108686"/>
                          <a:pt x="87304" y="109101"/>
                          <a:pt x="87304" y="118067"/>
                        </a:cubicBezTo>
                        <a:cubicBezTo>
                          <a:pt x="87304" y="125828"/>
                          <a:pt x="71748" y="127824"/>
                          <a:pt x="71748" y="131215"/>
                        </a:cubicBezTo>
                        <a:cubicBezTo>
                          <a:pt x="71748" y="131252"/>
                          <a:pt x="83965" y="136075"/>
                          <a:pt x="83965" y="142027"/>
                        </a:cubicBezTo>
                        <a:cubicBezTo>
                          <a:pt x="83965" y="145191"/>
                          <a:pt x="80209" y="149901"/>
                          <a:pt x="70951" y="149901"/>
                        </a:cubicBezTo>
                        <a:cubicBezTo>
                          <a:pt x="66133" y="149901"/>
                          <a:pt x="60783" y="148959"/>
                          <a:pt x="55737" y="148959"/>
                        </a:cubicBezTo>
                        <a:cubicBezTo>
                          <a:pt x="51677" y="148959"/>
                          <a:pt x="49552" y="150466"/>
                          <a:pt x="49552" y="150993"/>
                        </a:cubicBezTo>
                        <a:cubicBezTo>
                          <a:pt x="49552" y="150993"/>
                          <a:pt x="49552" y="151031"/>
                          <a:pt x="49552" y="151068"/>
                        </a:cubicBezTo>
                        <a:cubicBezTo>
                          <a:pt x="49856" y="152236"/>
                          <a:pt x="49969" y="153291"/>
                          <a:pt x="49969" y="154195"/>
                        </a:cubicBezTo>
                        <a:cubicBezTo>
                          <a:pt x="49969" y="162747"/>
                          <a:pt x="36993" y="161767"/>
                          <a:pt x="36993" y="167569"/>
                        </a:cubicBezTo>
                        <a:cubicBezTo>
                          <a:pt x="36993" y="177477"/>
                          <a:pt x="61580" y="170093"/>
                          <a:pt x="71824" y="182073"/>
                        </a:cubicBezTo>
                        <a:cubicBezTo>
                          <a:pt x="72659" y="183053"/>
                          <a:pt x="73835" y="183429"/>
                          <a:pt x="75163" y="183429"/>
                        </a:cubicBezTo>
                        <a:cubicBezTo>
                          <a:pt x="78805" y="183429"/>
                          <a:pt x="83890" y="180792"/>
                          <a:pt x="88481" y="180792"/>
                        </a:cubicBezTo>
                        <a:cubicBezTo>
                          <a:pt x="93792" y="180792"/>
                          <a:pt x="97207" y="184861"/>
                          <a:pt x="97207" y="189306"/>
                        </a:cubicBezTo>
                        <a:cubicBezTo>
                          <a:pt x="97207" y="194392"/>
                          <a:pt x="92882" y="200345"/>
                          <a:pt x="80930" y="200345"/>
                        </a:cubicBezTo>
                        <a:cubicBezTo>
                          <a:pt x="78767" y="200345"/>
                          <a:pt x="76529" y="200232"/>
                          <a:pt x="74404" y="200232"/>
                        </a:cubicBezTo>
                        <a:cubicBezTo>
                          <a:pt x="63818" y="200232"/>
                          <a:pt x="68485" y="212098"/>
                          <a:pt x="47503" y="212098"/>
                        </a:cubicBezTo>
                        <a:cubicBezTo>
                          <a:pt x="32744" y="212098"/>
                          <a:pt x="25004" y="200608"/>
                          <a:pt x="25004" y="200608"/>
                        </a:cubicBezTo>
                        <a:cubicBezTo>
                          <a:pt x="23752" y="200608"/>
                          <a:pt x="22006" y="202379"/>
                          <a:pt x="20982" y="202379"/>
                        </a:cubicBezTo>
                        <a:cubicBezTo>
                          <a:pt x="16467" y="202379"/>
                          <a:pt x="2163" y="193036"/>
                          <a:pt x="2163" y="186481"/>
                        </a:cubicBezTo>
                        <a:cubicBezTo>
                          <a:pt x="2163" y="183354"/>
                          <a:pt x="5426" y="182488"/>
                          <a:pt x="8537" y="182488"/>
                        </a:cubicBezTo>
                        <a:cubicBezTo>
                          <a:pt x="10927" y="182488"/>
                          <a:pt x="13356" y="182977"/>
                          <a:pt x="15746" y="182977"/>
                        </a:cubicBezTo>
                        <a:cubicBezTo>
                          <a:pt x="17719" y="182977"/>
                          <a:pt x="21665" y="182262"/>
                          <a:pt x="21665" y="180755"/>
                        </a:cubicBezTo>
                        <a:cubicBezTo>
                          <a:pt x="21665" y="177025"/>
                          <a:pt x="21172" y="177703"/>
                          <a:pt x="20071" y="177703"/>
                        </a:cubicBezTo>
                        <a:cubicBezTo>
                          <a:pt x="8423" y="177703"/>
                          <a:pt x="0" y="161767"/>
                          <a:pt x="0" y="159620"/>
                        </a:cubicBezTo>
                        <a:cubicBezTo>
                          <a:pt x="0" y="148394"/>
                          <a:pt x="21172" y="160901"/>
                          <a:pt x="22044" y="144739"/>
                        </a:cubicBezTo>
                        <a:cubicBezTo>
                          <a:pt x="22120" y="143383"/>
                          <a:pt x="23448" y="142291"/>
                          <a:pt x="24852" y="142291"/>
                        </a:cubicBezTo>
                        <a:cubicBezTo>
                          <a:pt x="29329" y="142291"/>
                          <a:pt x="29898" y="152651"/>
                          <a:pt x="36766" y="152651"/>
                        </a:cubicBezTo>
                        <a:cubicBezTo>
                          <a:pt x="40636" y="152651"/>
                          <a:pt x="42002" y="150390"/>
                          <a:pt x="42002" y="146849"/>
                        </a:cubicBezTo>
                        <a:cubicBezTo>
                          <a:pt x="42002" y="141989"/>
                          <a:pt x="38928" y="138749"/>
                          <a:pt x="38928" y="137205"/>
                        </a:cubicBezTo>
                        <a:cubicBezTo>
                          <a:pt x="38928" y="133814"/>
                          <a:pt x="43216" y="132985"/>
                          <a:pt x="46631" y="132985"/>
                        </a:cubicBezTo>
                        <a:cubicBezTo>
                          <a:pt x="49097" y="132985"/>
                          <a:pt x="51525" y="133362"/>
                          <a:pt x="53991" y="133362"/>
                        </a:cubicBezTo>
                        <a:cubicBezTo>
                          <a:pt x="77288" y="133362"/>
                          <a:pt x="34755" y="128465"/>
                          <a:pt x="34110" y="128239"/>
                        </a:cubicBezTo>
                        <a:cubicBezTo>
                          <a:pt x="33844" y="128163"/>
                          <a:pt x="33692" y="127598"/>
                          <a:pt x="33692" y="126845"/>
                        </a:cubicBezTo>
                        <a:cubicBezTo>
                          <a:pt x="33692" y="123529"/>
                          <a:pt x="37297" y="122512"/>
                          <a:pt x="37904" y="122512"/>
                        </a:cubicBezTo>
                        <a:cubicBezTo>
                          <a:pt x="37031" y="120742"/>
                          <a:pt x="35779" y="120440"/>
                          <a:pt x="34565" y="120440"/>
                        </a:cubicBezTo>
                        <a:cubicBezTo>
                          <a:pt x="33882" y="120440"/>
                          <a:pt x="33199" y="120553"/>
                          <a:pt x="32554" y="120553"/>
                        </a:cubicBezTo>
                        <a:cubicBezTo>
                          <a:pt x="30581" y="120553"/>
                          <a:pt x="29253" y="118218"/>
                          <a:pt x="29253" y="116598"/>
                        </a:cubicBezTo>
                        <a:cubicBezTo>
                          <a:pt x="29253" y="106238"/>
                          <a:pt x="55926" y="112529"/>
                          <a:pt x="55926" y="100172"/>
                        </a:cubicBezTo>
                        <a:cubicBezTo>
                          <a:pt x="55926" y="94182"/>
                          <a:pt x="49173" y="98364"/>
                          <a:pt x="48717" y="95312"/>
                        </a:cubicBezTo>
                        <a:cubicBezTo>
                          <a:pt x="48072" y="90792"/>
                          <a:pt x="45606" y="89699"/>
                          <a:pt x="42609" y="89699"/>
                        </a:cubicBezTo>
                        <a:cubicBezTo>
                          <a:pt x="39953" y="89699"/>
                          <a:pt x="36842" y="90566"/>
                          <a:pt x="34299" y="90566"/>
                        </a:cubicBezTo>
                        <a:cubicBezTo>
                          <a:pt x="30657" y="90566"/>
                          <a:pt x="29822" y="88983"/>
                          <a:pt x="29822" y="86422"/>
                        </a:cubicBezTo>
                        <a:cubicBezTo>
                          <a:pt x="29822" y="79339"/>
                          <a:pt x="47314" y="64534"/>
                          <a:pt x="59531" y="62989"/>
                        </a:cubicBezTo>
                        <a:cubicBezTo>
                          <a:pt x="59531" y="62989"/>
                          <a:pt x="59607" y="62989"/>
                          <a:pt x="59607" y="62989"/>
                        </a:cubicBezTo>
                        <a:cubicBezTo>
                          <a:pt x="60821" y="62989"/>
                          <a:pt x="62756" y="65852"/>
                          <a:pt x="65146" y="65852"/>
                        </a:cubicBezTo>
                        <a:cubicBezTo>
                          <a:pt x="68030" y="65852"/>
                          <a:pt x="72924" y="60126"/>
                          <a:pt x="79906" y="59184"/>
                        </a:cubicBezTo>
                        <a:cubicBezTo>
                          <a:pt x="83738" y="58657"/>
                          <a:pt x="87570" y="56660"/>
                          <a:pt x="90112" y="52855"/>
                        </a:cubicBezTo>
                        <a:cubicBezTo>
                          <a:pt x="83245" y="52252"/>
                          <a:pt x="74783" y="49804"/>
                          <a:pt x="74783" y="42570"/>
                        </a:cubicBezTo>
                        <a:cubicBezTo>
                          <a:pt x="74783" y="25316"/>
                          <a:pt x="97587" y="16049"/>
                          <a:pt x="107300" y="8552"/>
                        </a:cubicBezTo>
                        <a:cubicBezTo>
                          <a:pt x="110032" y="6442"/>
                          <a:pt x="111511" y="151"/>
                          <a:pt x="115230" y="151"/>
                        </a:cubicBezTo>
                        <a:cubicBezTo>
                          <a:pt x="116861" y="151"/>
                          <a:pt x="118834" y="1620"/>
                          <a:pt x="119934" y="1620"/>
                        </a:cubicBezTo>
                        <a:cubicBezTo>
                          <a:pt x="119934" y="1620"/>
                          <a:pt x="128965" y="0"/>
                          <a:pt x="132114" y="0"/>
                        </a:cubicBezTo>
                        <a:cubicBezTo>
                          <a:pt x="137160" y="0"/>
                          <a:pt x="143079" y="2825"/>
                          <a:pt x="143079" y="7572"/>
                        </a:cubicBezTo>
                        <a:cubicBezTo>
                          <a:pt x="143079" y="8778"/>
                          <a:pt x="142927" y="10134"/>
                          <a:pt x="142927" y="11377"/>
                        </a:cubicBezTo>
                        <a:cubicBezTo>
                          <a:pt x="142927" y="20908"/>
                          <a:pt x="161215" y="14466"/>
                          <a:pt x="161215" y="21059"/>
                        </a:cubicBezTo>
                        <a:cubicBezTo>
                          <a:pt x="161215" y="23470"/>
                          <a:pt x="157193" y="27426"/>
                          <a:pt x="157193" y="31457"/>
                        </a:cubicBezTo>
                        <a:cubicBezTo>
                          <a:pt x="157193" y="40235"/>
                          <a:pt x="172749" y="37635"/>
                          <a:pt x="172749" y="42495"/>
                        </a:cubicBezTo>
                        <a:cubicBezTo>
                          <a:pt x="172749" y="43437"/>
                          <a:pt x="172256" y="44605"/>
                          <a:pt x="172256" y="45057"/>
                        </a:cubicBezTo>
                        <a:cubicBezTo>
                          <a:pt x="172256" y="48372"/>
                          <a:pt x="193238" y="49804"/>
                          <a:pt x="193238" y="55191"/>
                        </a:cubicBezTo>
                        <a:cubicBezTo>
                          <a:pt x="193238" y="56811"/>
                          <a:pt x="190051" y="58016"/>
                          <a:pt x="190051" y="59749"/>
                        </a:cubicBezTo>
                        <a:cubicBezTo>
                          <a:pt x="190051" y="64722"/>
                          <a:pt x="203369" y="65325"/>
                          <a:pt x="203369" y="73198"/>
                        </a:cubicBezTo>
                        <a:cubicBezTo>
                          <a:pt x="203369" y="76627"/>
                          <a:pt x="199043" y="77079"/>
                          <a:pt x="199043" y="78962"/>
                        </a:cubicBezTo>
                        <a:cubicBezTo>
                          <a:pt x="199043" y="85367"/>
                          <a:pt x="216914" y="86761"/>
                          <a:pt x="216914" y="93693"/>
                        </a:cubicBezTo>
                        <a:cubicBezTo>
                          <a:pt x="216914" y="100624"/>
                          <a:pt x="211716" y="95463"/>
                          <a:pt x="211716" y="100285"/>
                        </a:cubicBezTo>
                        <a:cubicBezTo>
                          <a:pt x="211716" y="108912"/>
                          <a:pt x="238503" y="118820"/>
                          <a:pt x="227727" y="118820"/>
                        </a:cubicBezTo>
                        <a:cubicBezTo>
                          <a:pt x="226323" y="118820"/>
                          <a:pt x="224844" y="118594"/>
                          <a:pt x="223440" y="118594"/>
                        </a:cubicBezTo>
                        <a:cubicBezTo>
                          <a:pt x="216041" y="118594"/>
                          <a:pt x="225109" y="122851"/>
                          <a:pt x="225109" y="127937"/>
                        </a:cubicBezTo>
                        <a:cubicBezTo>
                          <a:pt x="225109" y="130085"/>
                          <a:pt x="222377" y="131441"/>
                          <a:pt x="220215" y="131441"/>
                        </a:cubicBezTo>
                        <a:cubicBezTo>
                          <a:pt x="213158" y="131441"/>
                          <a:pt x="208149" y="122023"/>
                          <a:pt x="198095" y="122023"/>
                        </a:cubicBezTo>
                        <a:cubicBezTo>
                          <a:pt x="178630" y="122023"/>
                          <a:pt x="177720" y="139993"/>
                          <a:pt x="199005" y="139993"/>
                        </a:cubicBezTo>
                        <a:cubicBezTo>
                          <a:pt x="203217" y="139993"/>
                          <a:pt x="207808" y="139993"/>
                          <a:pt x="211261" y="143421"/>
                        </a:cubicBezTo>
                        <a:cubicBezTo>
                          <a:pt x="204355" y="144174"/>
                          <a:pt x="202230" y="147263"/>
                          <a:pt x="202230" y="151483"/>
                        </a:cubicBezTo>
                        <a:cubicBezTo>
                          <a:pt x="202230" y="167833"/>
                          <a:pt x="211602" y="165874"/>
                          <a:pt x="216990" y="170621"/>
                        </a:cubicBezTo>
                        <a:cubicBezTo>
                          <a:pt x="217331" y="170922"/>
                          <a:pt x="217483" y="171336"/>
                          <a:pt x="217483" y="171751"/>
                        </a:cubicBezTo>
                        <a:cubicBezTo>
                          <a:pt x="217483" y="173107"/>
                          <a:pt x="216155" y="174840"/>
                          <a:pt x="216155" y="176159"/>
                        </a:cubicBezTo>
                        <a:cubicBezTo>
                          <a:pt x="216155" y="181244"/>
                          <a:pt x="230269" y="179888"/>
                          <a:pt x="230269" y="187460"/>
                        </a:cubicBezTo>
                        <a:cubicBezTo>
                          <a:pt x="230269" y="190361"/>
                          <a:pt x="223174" y="190399"/>
                          <a:pt x="223174" y="201211"/>
                        </a:cubicBezTo>
                        <a:cubicBezTo>
                          <a:pt x="223174" y="205656"/>
                          <a:pt x="224123" y="204715"/>
                          <a:pt x="221353" y="204715"/>
                        </a:cubicBezTo>
                        <a:cubicBezTo>
                          <a:pt x="209022" y="204715"/>
                          <a:pt x="210464" y="217109"/>
                          <a:pt x="202724" y="217109"/>
                        </a:cubicBezTo>
                        <a:cubicBezTo>
                          <a:pt x="194376" y="217109"/>
                          <a:pt x="200599" y="203660"/>
                          <a:pt x="192062" y="203660"/>
                        </a:cubicBezTo>
                        <a:cubicBezTo>
                          <a:pt x="190355" y="203660"/>
                          <a:pt x="188457" y="204112"/>
                          <a:pt x="186674" y="204112"/>
                        </a:cubicBezTo>
                        <a:cubicBezTo>
                          <a:pt x="185688" y="204112"/>
                          <a:pt x="184701" y="203961"/>
                          <a:pt x="183829" y="203547"/>
                        </a:cubicBezTo>
                        <a:close/>
                      </a:path>
                    </a:pathLst>
                  </a:custGeom>
                  <a:solidFill>
                    <a:srgbClr val="77AB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 name="Google Shape;315;p11">
                    <a:extLst>
                      <a:ext uri="{FF2B5EF4-FFF2-40B4-BE49-F238E27FC236}">
                        <a16:creationId xmlns:a16="http://schemas.microsoft.com/office/drawing/2014/main" id="{390CBE66-865A-0111-DEFE-97989CF77BCE}"/>
                      </a:ext>
                    </a:extLst>
                  </p:cNvPr>
                  <p:cNvSpPr/>
                  <p:nvPr/>
                </p:nvSpPr>
                <p:spPr>
                  <a:xfrm>
                    <a:off x="8227045" y="3153108"/>
                    <a:ext cx="241799" cy="228486"/>
                  </a:xfrm>
                  <a:custGeom>
                    <a:avLst/>
                    <a:gdLst/>
                    <a:ahLst/>
                    <a:cxnLst/>
                    <a:rect l="l" t="t" r="r" b="b"/>
                    <a:pathLst>
                      <a:path w="241799" h="228486" extrusionOk="0">
                        <a:moveTo>
                          <a:pt x="208529" y="228449"/>
                        </a:moveTo>
                        <a:cubicBezTo>
                          <a:pt x="199536" y="228449"/>
                          <a:pt x="198171" y="220160"/>
                          <a:pt x="197677" y="217034"/>
                        </a:cubicBezTo>
                        <a:cubicBezTo>
                          <a:pt x="197563" y="216431"/>
                          <a:pt x="197450" y="215602"/>
                          <a:pt x="197298" y="214999"/>
                        </a:cubicBezTo>
                        <a:cubicBezTo>
                          <a:pt x="196805" y="214999"/>
                          <a:pt x="196387" y="215075"/>
                          <a:pt x="195932" y="215150"/>
                        </a:cubicBezTo>
                        <a:cubicBezTo>
                          <a:pt x="192707" y="215527"/>
                          <a:pt x="189558" y="215451"/>
                          <a:pt x="187092" y="214246"/>
                        </a:cubicBezTo>
                        <a:lnTo>
                          <a:pt x="187092" y="214246"/>
                        </a:lnTo>
                        <a:cubicBezTo>
                          <a:pt x="185802" y="213605"/>
                          <a:pt x="184853" y="212777"/>
                          <a:pt x="184170" y="211872"/>
                        </a:cubicBezTo>
                        <a:cubicBezTo>
                          <a:pt x="180452" y="214020"/>
                          <a:pt x="175330" y="216280"/>
                          <a:pt x="169942" y="216280"/>
                        </a:cubicBezTo>
                        <a:cubicBezTo>
                          <a:pt x="160342" y="216280"/>
                          <a:pt x="159280" y="209763"/>
                          <a:pt x="159280" y="206975"/>
                        </a:cubicBezTo>
                        <a:cubicBezTo>
                          <a:pt x="159280" y="198386"/>
                          <a:pt x="168386" y="197029"/>
                          <a:pt x="172787" y="196389"/>
                        </a:cubicBezTo>
                        <a:cubicBezTo>
                          <a:pt x="173129" y="196351"/>
                          <a:pt x="173508" y="196276"/>
                          <a:pt x="173888" y="196238"/>
                        </a:cubicBezTo>
                        <a:cubicBezTo>
                          <a:pt x="173622" y="195447"/>
                          <a:pt x="173432" y="194581"/>
                          <a:pt x="173432" y="193601"/>
                        </a:cubicBezTo>
                        <a:cubicBezTo>
                          <a:pt x="173432" y="192283"/>
                          <a:pt x="173812" y="190964"/>
                          <a:pt x="174571" y="189758"/>
                        </a:cubicBezTo>
                        <a:cubicBezTo>
                          <a:pt x="167969" y="189871"/>
                          <a:pt x="163681" y="188063"/>
                          <a:pt x="162012" y="183919"/>
                        </a:cubicBezTo>
                        <a:cubicBezTo>
                          <a:pt x="161443" y="184221"/>
                          <a:pt x="160798" y="184635"/>
                          <a:pt x="160267" y="184936"/>
                        </a:cubicBezTo>
                        <a:cubicBezTo>
                          <a:pt x="157762" y="186443"/>
                          <a:pt x="154651" y="188289"/>
                          <a:pt x="150857" y="188289"/>
                        </a:cubicBezTo>
                        <a:cubicBezTo>
                          <a:pt x="143458" y="188289"/>
                          <a:pt x="141903" y="181320"/>
                          <a:pt x="141372" y="179059"/>
                        </a:cubicBezTo>
                        <a:cubicBezTo>
                          <a:pt x="141372" y="178946"/>
                          <a:pt x="141334" y="178833"/>
                          <a:pt x="141296" y="178720"/>
                        </a:cubicBezTo>
                        <a:cubicBezTo>
                          <a:pt x="136705" y="177590"/>
                          <a:pt x="128889" y="173747"/>
                          <a:pt x="128889" y="168888"/>
                        </a:cubicBezTo>
                        <a:cubicBezTo>
                          <a:pt x="128889" y="167569"/>
                          <a:pt x="129344" y="161466"/>
                          <a:pt x="137350" y="160487"/>
                        </a:cubicBezTo>
                        <a:cubicBezTo>
                          <a:pt x="133783" y="157510"/>
                          <a:pt x="130444" y="153668"/>
                          <a:pt x="130444" y="148356"/>
                        </a:cubicBezTo>
                        <a:cubicBezTo>
                          <a:pt x="130444" y="141612"/>
                          <a:pt x="136932" y="136451"/>
                          <a:pt x="145773" y="135886"/>
                        </a:cubicBezTo>
                        <a:cubicBezTo>
                          <a:pt x="144862" y="134266"/>
                          <a:pt x="144293" y="132345"/>
                          <a:pt x="144293" y="130047"/>
                        </a:cubicBezTo>
                        <a:cubicBezTo>
                          <a:pt x="144293" y="124961"/>
                          <a:pt x="146342" y="121872"/>
                          <a:pt x="148960" y="119913"/>
                        </a:cubicBezTo>
                        <a:cubicBezTo>
                          <a:pt x="142244" y="118519"/>
                          <a:pt x="134428" y="115392"/>
                          <a:pt x="134428" y="105974"/>
                        </a:cubicBezTo>
                        <a:cubicBezTo>
                          <a:pt x="134428" y="91319"/>
                          <a:pt x="151730" y="87665"/>
                          <a:pt x="165616" y="84764"/>
                        </a:cubicBezTo>
                        <a:cubicBezTo>
                          <a:pt x="170511" y="83747"/>
                          <a:pt x="181362" y="81449"/>
                          <a:pt x="183221" y="79113"/>
                        </a:cubicBezTo>
                        <a:cubicBezTo>
                          <a:pt x="182045" y="78134"/>
                          <a:pt x="178972" y="76664"/>
                          <a:pt x="172901" y="76664"/>
                        </a:cubicBezTo>
                        <a:cubicBezTo>
                          <a:pt x="170777" y="76664"/>
                          <a:pt x="168614" y="76815"/>
                          <a:pt x="166337" y="77003"/>
                        </a:cubicBezTo>
                        <a:cubicBezTo>
                          <a:pt x="163871" y="77192"/>
                          <a:pt x="161329" y="77380"/>
                          <a:pt x="158673" y="77380"/>
                        </a:cubicBezTo>
                        <a:cubicBezTo>
                          <a:pt x="155752" y="77380"/>
                          <a:pt x="153020" y="77079"/>
                          <a:pt x="151502" y="76853"/>
                        </a:cubicBezTo>
                        <a:cubicBezTo>
                          <a:pt x="151236" y="77003"/>
                          <a:pt x="150933" y="77192"/>
                          <a:pt x="150667" y="77342"/>
                        </a:cubicBezTo>
                        <a:cubicBezTo>
                          <a:pt x="149112" y="78247"/>
                          <a:pt x="146987" y="79528"/>
                          <a:pt x="144141" y="79528"/>
                        </a:cubicBezTo>
                        <a:cubicBezTo>
                          <a:pt x="137198" y="79528"/>
                          <a:pt x="131848" y="71805"/>
                          <a:pt x="131848" y="65212"/>
                        </a:cubicBezTo>
                        <a:cubicBezTo>
                          <a:pt x="131848" y="56133"/>
                          <a:pt x="141485" y="54889"/>
                          <a:pt x="147215" y="54136"/>
                        </a:cubicBezTo>
                        <a:cubicBezTo>
                          <a:pt x="147480" y="54136"/>
                          <a:pt x="147746" y="54061"/>
                          <a:pt x="148049" y="54023"/>
                        </a:cubicBezTo>
                        <a:cubicBezTo>
                          <a:pt x="147139" y="52478"/>
                          <a:pt x="146645" y="50821"/>
                          <a:pt x="146342" y="49766"/>
                        </a:cubicBezTo>
                        <a:cubicBezTo>
                          <a:pt x="146228" y="49427"/>
                          <a:pt x="146152" y="49088"/>
                          <a:pt x="146038" y="48786"/>
                        </a:cubicBezTo>
                        <a:cubicBezTo>
                          <a:pt x="144938" y="48334"/>
                          <a:pt x="143345" y="48221"/>
                          <a:pt x="141106" y="48108"/>
                        </a:cubicBezTo>
                        <a:cubicBezTo>
                          <a:pt x="137843" y="47958"/>
                          <a:pt x="133859" y="47769"/>
                          <a:pt x="129799" y="45660"/>
                        </a:cubicBezTo>
                        <a:cubicBezTo>
                          <a:pt x="128623" y="47995"/>
                          <a:pt x="126347" y="52252"/>
                          <a:pt x="121338" y="53571"/>
                        </a:cubicBezTo>
                        <a:cubicBezTo>
                          <a:pt x="121756" y="54852"/>
                          <a:pt x="122021" y="56246"/>
                          <a:pt x="122021" y="57828"/>
                        </a:cubicBezTo>
                        <a:cubicBezTo>
                          <a:pt x="122021" y="68565"/>
                          <a:pt x="111435" y="70072"/>
                          <a:pt x="106920" y="70750"/>
                        </a:cubicBezTo>
                        <a:cubicBezTo>
                          <a:pt x="106010" y="70863"/>
                          <a:pt x="104758" y="71051"/>
                          <a:pt x="103999" y="71239"/>
                        </a:cubicBezTo>
                        <a:cubicBezTo>
                          <a:pt x="100660" y="76062"/>
                          <a:pt x="95538" y="78812"/>
                          <a:pt x="91554" y="80695"/>
                        </a:cubicBezTo>
                        <a:cubicBezTo>
                          <a:pt x="95044" y="82617"/>
                          <a:pt x="99370" y="85970"/>
                          <a:pt x="99370" y="92525"/>
                        </a:cubicBezTo>
                        <a:cubicBezTo>
                          <a:pt x="99370" y="103374"/>
                          <a:pt x="89808" y="106162"/>
                          <a:pt x="84686" y="107631"/>
                        </a:cubicBezTo>
                        <a:cubicBezTo>
                          <a:pt x="84269" y="107745"/>
                          <a:pt x="83814" y="107895"/>
                          <a:pt x="83320" y="108008"/>
                        </a:cubicBezTo>
                        <a:cubicBezTo>
                          <a:pt x="84155" y="108460"/>
                          <a:pt x="85066" y="108875"/>
                          <a:pt x="85825" y="109251"/>
                        </a:cubicBezTo>
                        <a:cubicBezTo>
                          <a:pt x="90909" y="111662"/>
                          <a:pt x="98535" y="115317"/>
                          <a:pt x="98535" y="123680"/>
                        </a:cubicBezTo>
                        <a:cubicBezTo>
                          <a:pt x="98535" y="130348"/>
                          <a:pt x="93071" y="134153"/>
                          <a:pt x="88329" y="136564"/>
                        </a:cubicBezTo>
                        <a:cubicBezTo>
                          <a:pt x="92237" y="139465"/>
                          <a:pt x="95196" y="143157"/>
                          <a:pt x="95196" y="147640"/>
                        </a:cubicBezTo>
                        <a:cubicBezTo>
                          <a:pt x="95196" y="154195"/>
                          <a:pt x="88632" y="161165"/>
                          <a:pt x="76491" y="161165"/>
                        </a:cubicBezTo>
                        <a:cubicBezTo>
                          <a:pt x="73873" y="161165"/>
                          <a:pt x="71179" y="160901"/>
                          <a:pt x="68561" y="160675"/>
                        </a:cubicBezTo>
                        <a:cubicBezTo>
                          <a:pt x="65981" y="160449"/>
                          <a:pt x="63591" y="160223"/>
                          <a:pt x="61276" y="160223"/>
                        </a:cubicBezTo>
                        <a:lnTo>
                          <a:pt x="61238" y="160223"/>
                        </a:lnTo>
                        <a:cubicBezTo>
                          <a:pt x="61011" y="168210"/>
                          <a:pt x="54219" y="171374"/>
                          <a:pt x="50539" y="173069"/>
                        </a:cubicBezTo>
                        <a:cubicBezTo>
                          <a:pt x="50539" y="173069"/>
                          <a:pt x="50501" y="173069"/>
                          <a:pt x="50463" y="173069"/>
                        </a:cubicBezTo>
                        <a:cubicBezTo>
                          <a:pt x="52284" y="173408"/>
                          <a:pt x="54560" y="173710"/>
                          <a:pt x="56344" y="173898"/>
                        </a:cubicBezTo>
                        <a:cubicBezTo>
                          <a:pt x="64425" y="174878"/>
                          <a:pt x="74442" y="176083"/>
                          <a:pt x="81158" y="183279"/>
                        </a:cubicBezTo>
                        <a:cubicBezTo>
                          <a:pt x="82182" y="183166"/>
                          <a:pt x="83738" y="182714"/>
                          <a:pt x="85104" y="182337"/>
                        </a:cubicBezTo>
                        <a:cubicBezTo>
                          <a:pt x="87798" y="181546"/>
                          <a:pt x="90871" y="180679"/>
                          <a:pt x="94096" y="180679"/>
                        </a:cubicBezTo>
                        <a:cubicBezTo>
                          <a:pt x="102178" y="180679"/>
                          <a:pt x="108514" y="186895"/>
                          <a:pt x="108514" y="194844"/>
                        </a:cubicBezTo>
                        <a:cubicBezTo>
                          <a:pt x="108514" y="202793"/>
                          <a:pt x="101722" y="211533"/>
                          <a:pt x="86545" y="211533"/>
                        </a:cubicBezTo>
                        <a:cubicBezTo>
                          <a:pt x="85407" y="211533"/>
                          <a:pt x="84231" y="211533"/>
                          <a:pt x="83093" y="211458"/>
                        </a:cubicBezTo>
                        <a:cubicBezTo>
                          <a:pt x="82068" y="211458"/>
                          <a:pt x="81044" y="211420"/>
                          <a:pt x="80019" y="211420"/>
                        </a:cubicBezTo>
                        <a:cubicBezTo>
                          <a:pt x="78312" y="211420"/>
                          <a:pt x="78009" y="211684"/>
                          <a:pt x="76111" y="213907"/>
                        </a:cubicBezTo>
                        <a:cubicBezTo>
                          <a:pt x="72014" y="218654"/>
                          <a:pt x="66854" y="223287"/>
                          <a:pt x="53157" y="223287"/>
                        </a:cubicBezTo>
                        <a:cubicBezTo>
                          <a:pt x="41357" y="223287"/>
                          <a:pt x="33313" y="217222"/>
                          <a:pt x="29177" y="213078"/>
                        </a:cubicBezTo>
                        <a:cubicBezTo>
                          <a:pt x="28456" y="213342"/>
                          <a:pt x="27622" y="213530"/>
                          <a:pt x="26673" y="213530"/>
                        </a:cubicBezTo>
                        <a:cubicBezTo>
                          <a:pt x="19388" y="213530"/>
                          <a:pt x="2163" y="202266"/>
                          <a:pt x="2163" y="191981"/>
                        </a:cubicBezTo>
                        <a:cubicBezTo>
                          <a:pt x="2163" y="188139"/>
                          <a:pt x="4515" y="183768"/>
                          <a:pt x="10889" y="182601"/>
                        </a:cubicBezTo>
                        <a:cubicBezTo>
                          <a:pt x="4060" y="176573"/>
                          <a:pt x="0" y="167984"/>
                          <a:pt x="0" y="165120"/>
                        </a:cubicBezTo>
                        <a:cubicBezTo>
                          <a:pt x="0" y="154610"/>
                          <a:pt x="10282" y="154158"/>
                          <a:pt x="14684" y="153969"/>
                        </a:cubicBezTo>
                        <a:cubicBezTo>
                          <a:pt x="21855" y="153630"/>
                          <a:pt x="21892" y="152952"/>
                          <a:pt x="22044" y="149976"/>
                        </a:cubicBezTo>
                        <a:cubicBezTo>
                          <a:pt x="22272" y="145681"/>
                          <a:pt x="26066" y="142178"/>
                          <a:pt x="30543" y="142178"/>
                        </a:cubicBezTo>
                        <a:cubicBezTo>
                          <a:pt x="35817" y="142178"/>
                          <a:pt x="38359" y="146472"/>
                          <a:pt x="40029" y="149335"/>
                        </a:cubicBezTo>
                        <a:cubicBezTo>
                          <a:pt x="40484" y="150127"/>
                          <a:pt x="41395" y="151671"/>
                          <a:pt x="42002" y="152274"/>
                        </a:cubicBezTo>
                        <a:cubicBezTo>
                          <a:pt x="41964" y="150579"/>
                          <a:pt x="41205" y="149072"/>
                          <a:pt x="40446" y="147640"/>
                        </a:cubicBezTo>
                        <a:cubicBezTo>
                          <a:pt x="39687" y="146171"/>
                          <a:pt x="38928" y="144664"/>
                          <a:pt x="38928" y="142780"/>
                        </a:cubicBezTo>
                        <a:cubicBezTo>
                          <a:pt x="38928" y="141688"/>
                          <a:pt x="39118" y="140595"/>
                          <a:pt x="39535" y="139503"/>
                        </a:cubicBezTo>
                        <a:cubicBezTo>
                          <a:pt x="38473" y="139352"/>
                          <a:pt x="38321" y="139314"/>
                          <a:pt x="37904" y="139164"/>
                        </a:cubicBezTo>
                        <a:cubicBezTo>
                          <a:pt x="36917" y="138825"/>
                          <a:pt x="33730" y="137318"/>
                          <a:pt x="33730" y="132458"/>
                        </a:cubicBezTo>
                        <a:cubicBezTo>
                          <a:pt x="33730" y="131780"/>
                          <a:pt x="33806" y="131139"/>
                          <a:pt x="33920" y="130574"/>
                        </a:cubicBezTo>
                        <a:cubicBezTo>
                          <a:pt x="31074" y="128804"/>
                          <a:pt x="29329" y="125451"/>
                          <a:pt x="29329" y="122211"/>
                        </a:cubicBezTo>
                        <a:cubicBezTo>
                          <a:pt x="29329" y="112567"/>
                          <a:pt x="39611" y="110645"/>
                          <a:pt x="46403" y="109364"/>
                        </a:cubicBezTo>
                        <a:cubicBezTo>
                          <a:pt x="48945" y="108875"/>
                          <a:pt x="52132" y="108272"/>
                          <a:pt x="54105" y="107481"/>
                        </a:cubicBezTo>
                        <a:cubicBezTo>
                          <a:pt x="50197" y="106426"/>
                          <a:pt x="49135" y="103563"/>
                          <a:pt x="48869" y="101717"/>
                        </a:cubicBezTo>
                        <a:cubicBezTo>
                          <a:pt x="48831" y="101378"/>
                          <a:pt x="48755" y="101152"/>
                          <a:pt x="48717" y="100963"/>
                        </a:cubicBezTo>
                        <a:cubicBezTo>
                          <a:pt x="47997" y="100963"/>
                          <a:pt x="46441" y="101114"/>
                          <a:pt x="45037" y="101340"/>
                        </a:cubicBezTo>
                        <a:cubicBezTo>
                          <a:pt x="43443" y="101566"/>
                          <a:pt x="41812" y="101830"/>
                          <a:pt x="40105" y="101830"/>
                        </a:cubicBezTo>
                        <a:cubicBezTo>
                          <a:pt x="33730" y="101830"/>
                          <a:pt x="29936" y="98176"/>
                          <a:pt x="29936" y="92035"/>
                        </a:cubicBezTo>
                        <a:cubicBezTo>
                          <a:pt x="29936" y="80808"/>
                          <a:pt x="51222" y="64684"/>
                          <a:pt x="64615" y="63027"/>
                        </a:cubicBezTo>
                        <a:lnTo>
                          <a:pt x="65412" y="63027"/>
                        </a:lnTo>
                        <a:cubicBezTo>
                          <a:pt x="67878" y="62989"/>
                          <a:pt x="69661" y="64345"/>
                          <a:pt x="70800" y="65287"/>
                        </a:cubicBezTo>
                        <a:cubicBezTo>
                          <a:pt x="70875" y="65362"/>
                          <a:pt x="70951" y="65400"/>
                          <a:pt x="71027" y="65476"/>
                        </a:cubicBezTo>
                        <a:cubicBezTo>
                          <a:pt x="71483" y="65174"/>
                          <a:pt x="72052" y="64835"/>
                          <a:pt x="72507" y="64534"/>
                        </a:cubicBezTo>
                        <a:cubicBezTo>
                          <a:pt x="74821" y="63027"/>
                          <a:pt x="77781" y="61105"/>
                          <a:pt x="81499" y="60013"/>
                        </a:cubicBezTo>
                        <a:cubicBezTo>
                          <a:pt x="75732" y="56246"/>
                          <a:pt x="74897" y="51009"/>
                          <a:pt x="74897" y="48259"/>
                        </a:cubicBezTo>
                        <a:cubicBezTo>
                          <a:pt x="74897" y="31758"/>
                          <a:pt x="90567" y="21963"/>
                          <a:pt x="101988" y="14805"/>
                        </a:cubicBezTo>
                        <a:cubicBezTo>
                          <a:pt x="104909" y="12997"/>
                          <a:pt x="107641" y="11264"/>
                          <a:pt x="109614" y="9757"/>
                        </a:cubicBezTo>
                        <a:cubicBezTo>
                          <a:pt x="109880" y="9494"/>
                          <a:pt x="110563" y="8363"/>
                          <a:pt x="111018" y="7610"/>
                        </a:cubicBezTo>
                        <a:cubicBezTo>
                          <a:pt x="112687" y="4822"/>
                          <a:pt x="115495" y="151"/>
                          <a:pt x="120997" y="151"/>
                        </a:cubicBezTo>
                        <a:cubicBezTo>
                          <a:pt x="123084" y="151"/>
                          <a:pt x="124867" y="942"/>
                          <a:pt x="126081" y="1469"/>
                        </a:cubicBezTo>
                        <a:cubicBezTo>
                          <a:pt x="131924" y="490"/>
                          <a:pt x="135832" y="0"/>
                          <a:pt x="137881" y="0"/>
                        </a:cubicBezTo>
                        <a:cubicBezTo>
                          <a:pt x="146076" y="0"/>
                          <a:pt x="154537" y="4935"/>
                          <a:pt x="154537" y="13223"/>
                        </a:cubicBezTo>
                        <a:cubicBezTo>
                          <a:pt x="154537" y="13939"/>
                          <a:pt x="154499" y="14730"/>
                          <a:pt x="154461" y="15484"/>
                        </a:cubicBezTo>
                        <a:cubicBezTo>
                          <a:pt x="154461" y="15898"/>
                          <a:pt x="154424" y="16312"/>
                          <a:pt x="154386" y="16727"/>
                        </a:cubicBezTo>
                        <a:cubicBezTo>
                          <a:pt x="155562" y="17141"/>
                          <a:pt x="158104" y="17330"/>
                          <a:pt x="159546" y="17443"/>
                        </a:cubicBezTo>
                        <a:cubicBezTo>
                          <a:pt x="163795" y="17782"/>
                          <a:pt x="172636" y="18497"/>
                          <a:pt x="172636" y="26710"/>
                        </a:cubicBezTo>
                        <a:cubicBezTo>
                          <a:pt x="172636" y="29234"/>
                          <a:pt x="171422" y="31344"/>
                          <a:pt x="170283" y="33416"/>
                        </a:cubicBezTo>
                        <a:cubicBezTo>
                          <a:pt x="169676" y="34508"/>
                          <a:pt x="168614" y="36354"/>
                          <a:pt x="168614" y="37145"/>
                        </a:cubicBezTo>
                        <a:cubicBezTo>
                          <a:pt x="169145" y="37937"/>
                          <a:pt x="172294" y="38728"/>
                          <a:pt x="173812" y="39104"/>
                        </a:cubicBezTo>
                        <a:cubicBezTo>
                          <a:pt x="177644" y="40084"/>
                          <a:pt x="184018" y="41704"/>
                          <a:pt x="184170" y="47995"/>
                        </a:cubicBezTo>
                        <a:cubicBezTo>
                          <a:pt x="185422" y="48372"/>
                          <a:pt x="186940" y="48786"/>
                          <a:pt x="188078" y="49088"/>
                        </a:cubicBezTo>
                        <a:cubicBezTo>
                          <a:pt x="195856" y="51197"/>
                          <a:pt x="204659" y="53571"/>
                          <a:pt x="204659" y="60879"/>
                        </a:cubicBezTo>
                        <a:cubicBezTo>
                          <a:pt x="204659" y="62650"/>
                          <a:pt x="204014" y="64044"/>
                          <a:pt x="203255" y="65099"/>
                        </a:cubicBezTo>
                        <a:cubicBezTo>
                          <a:pt x="203482" y="65212"/>
                          <a:pt x="203710" y="65325"/>
                          <a:pt x="203938" y="65438"/>
                        </a:cubicBezTo>
                        <a:cubicBezTo>
                          <a:pt x="207998" y="67548"/>
                          <a:pt x="214827" y="71051"/>
                          <a:pt x="214827" y="78887"/>
                        </a:cubicBezTo>
                        <a:cubicBezTo>
                          <a:pt x="214827" y="81600"/>
                          <a:pt x="213727" y="83596"/>
                          <a:pt x="212513" y="84990"/>
                        </a:cubicBezTo>
                        <a:cubicBezTo>
                          <a:pt x="213613" y="85555"/>
                          <a:pt x="214903" y="86120"/>
                          <a:pt x="215851" y="86572"/>
                        </a:cubicBezTo>
                        <a:cubicBezTo>
                          <a:pt x="221163" y="88946"/>
                          <a:pt x="228410" y="92223"/>
                          <a:pt x="228410" y="99419"/>
                        </a:cubicBezTo>
                        <a:cubicBezTo>
                          <a:pt x="228410" y="102320"/>
                          <a:pt x="227651" y="105786"/>
                          <a:pt x="224540" y="107707"/>
                        </a:cubicBezTo>
                        <a:cubicBezTo>
                          <a:pt x="226817" y="109892"/>
                          <a:pt x="231256" y="112830"/>
                          <a:pt x="233457" y="114300"/>
                        </a:cubicBezTo>
                        <a:cubicBezTo>
                          <a:pt x="238768" y="117841"/>
                          <a:pt x="242980" y="120629"/>
                          <a:pt x="241500" y="125526"/>
                        </a:cubicBezTo>
                        <a:cubicBezTo>
                          <a:pt x="240969" y="127297"/>
                          <a:pt x="239527" y="129369"/>
                          <a:pt x="235923" y="130009"/>
                        </a:cubicBezTo>
                        <a:cubicBezTo>
                          <a:pt x="236340" y="131102"/>
                          <a:pt x="236568" y="132345"/>
                          <a:pt x="236568" y="133663"/>
                        </a:cubicBezTo>
                        <a:cubicBezTo>
                          <a:pt x="236568" y="139314"/>
                          <a:pt x="231066" y="142818"/>
                          <a:pt x="225982" y="142818"/>
                        </a:cubicBezTo>
                        <a:cubicBezTo>
                          <a:pt x="220898" y="142818"/>
                          <a:pt x="217104" y="140106"/>
                          <a:pt x="213689" y="137694"/>
                        </a:cubicBezTo>
                        <a:cubicBezTo>
                          <a:pt x="210388" y="135396"/>
                          <a:pt x="207542" y="133400"/>
                          <a:pt x="203900" y="133400"/>
                        </a:cubicBezTo>
                        <a:cubicBezTo>
                          <a:pt x="197032" y="133400"/>
                          <a:pt x="194756" y="136037"/>
                          <a:pt x="194756" y="136715"/>
                        </a:cubicBezTo>
                        <a:cubicBezTo>
                          <a:pt x="194756" y="136979"/>
                          <a:pt x="195097" y="137544"/>
                          <a:pt x="196046" y="138147"/>
                        </a:cubicBezTo>
                        <a:cubicBezTo>
                          <a:pt x="197146" y="138862"/>
                          <a:pt x="199726" y="140030"/>
                          <a:pt x="204772" y="140030"/>
                        </a:cubicBezTo>
                        <a:cubicBezTo>
                          <a:pt x="209477" y="140030"/>
                          <a:pt x="215927" y="140030"/>
                          <a:pt x="221050" y="145116"/>
                        </a:cubicBezTo>
                        <a:lnTo>
                          <a:pt x="229435" y="153442"/>
                        </a:lnTo>
                        <a:lnTo>
                          <a:pt x="217673" y="154723"/>
                        </a:lnTo>
                        <a:cubicBezTo>
                          <a:pt x="213727" y="155175"/>
                          <a:pt x="213727" y="155966"/>
                          <a:pt x="213727" y="157171"/>
                        </a:cubicBezTo>
                        <a:cubicBezTo>
                          <a:pt x="213727" y="165384"/>
                          <a:pt x="215851" y="166364"/>
                          <a:pt x="220063" y="168247"/>
                        </a:cubicBezTo>
                        <a:cubicBezTo>
                          <a:pt x="222112" y="169151"/>
                          <a:pt x="224426" y="170206"/>
                          <a:pt x="226551" y="172090"/>
                        </a:cubicBezTo>
                        <a:cubicBezTo>
                          <a:pt x="228107" y="173446"/>
                          <a:pt x="228941" y="175367"/>
                          <a:pt x="228941" y="177439"/>
                        </a:cubicBezTo>
                        <a:cubicBezTo>
                          <a:pt x="228941" y="178532"/>
                          <a:pt x="228714" y="179549"/>
                          <a:pt x="228410" y="180378"/>
                        </a:cubicBezTo>
                        <a:cubicBezTo>
                          <a:pt x="228904" y="180566"/>
                          <a:pt x="229397" y="180717"/>
                          <a:pt x="229814" y="180868"/>
                        </a:cubicBezTo>
                        <a:cubicBezTo>
                          <a:pt x="233988" y="182299"/>
                          <a:pt x="241728" y="184974"/>
                          <a:pt x="241728" y="193149"/>
                        </a:cubicBezTo>
                        <a:cubicBezTo>
                          <a:pt x="241728" y="196841"/>
                          <a:pt x="239110" y="198951"/>
                          <a:pt x="237706" y="200081"/>
                        </a:cubicBezTo>
                        <a:cubicBezTo>
                          <a:pt x="235999" y="201437"/>
                          <a:pt x="234671" y="202492"/>
                          <a:pt x="234671" y="206900"/>
                        </a:cubicBezTo>
                        <a:cubicBezTo>
                          <a:pt x="234671" y="207879"/>
                          <a:pt x="234747" y="208520"/>
                          <a:pt x="234784" y="208972"/>
                        </a:cubicBezTo>
                        <a:cubicBezTo>
                          <a:pt x="234860" y="209989"/>
                          <a:pt x="235088" y="212438"/>
                          <a:pt x="233115" y="214397"/>
                        </a:cubicBezTo>
                        <a:cubicBezTo>
                          <a:pt x="231142" y="216356"/>
                          <a:pt x="228714" y="216167"/>
                          <a:pt x="227917" y="216092"/>
                        </a:cubicBezTo>
                        <a:cubicBezTo>
                          <a:pt x="227727" y="216092"/>
                          <a:pt x="227500" y="216092"/>
                          <a:pt x="227196" y="216092"/>
                        </a:cubicBezTo>
                        <a:cubicBezTo>
                          <a:pt x="223516" y="216092"/>
                          <a:pt x="222453" y="217448"/>
                          <a:pt x="220177" y="220839"/>
                        </a:cubicBezTo>
                        <a:cubicBezTo>
                          <a:pt x="218128" y="223890"/>
                          <a:pt x="215055" y="228486"/>
                          <a:pt x="208567" y="228486"/>
                        </a:cubicBezTo>
                        <a:close/>
                        <a:moveTo>
                          <a:pt x="197867" y="203697"/>
                        </a:moveTo>
                        <a:cubicBezTo>
                          <a:pt x="206973" y="203697"/>
                          <a:pt x="208377" y="212061"/>
                          <a:pt x="208908" y="215225"/>
                        </a:cubicBezTo>
                        <a:cubicBezTo>
                          <a:pt x="208984" y="215640"/>
                          <a:pt x="209060" y="216129"/>
                          <a:pt x="209136" y="216582"/>
                        </a:cubicBezTo>
                        <a:cubicBezTo>
                          <a:pt x="209667" y="216016"/>
                          <a:pt x="210236" y="215188"/>
                          <a:pt x="210653" y="214547"/>
                        </a:cubicBezTo>
                        <a:cubicBezTo>
                          <a:pt x="212778" y="211383"/>
                          <a:pt x="216117" y="206410"/>
                          <a:pt x="223326" y="205091"/>
                        </a:cubicBezTo>
                        <a:cubicBezTo>
                          <a:pt x="223781" y="198348"/>
                          <a:pt x="226665" y="194731"/>
                          <a:pt x="228941" y="192622"/>
                        </a:cubicBezTo>
                        <a:cubicBezTo>
                          <a:pt x="227993" y="192207"/>
                          <a:pt x="226855" y="191830"/>
                          <a:pt x="226096" y="191567"/>
                        </a:cubicBezTo>
                        <a:cubicBezTo>
                          <a:pt x="222415" y="190286"/>
                          <a:pt x="216269" y="188176"/>
                          <a:pt x="216269" y="181885"/>
                        </a:cubicBezTo>
                        <a:cubicBezTo>
                          <a:pt x="216269" y="180868"/>
                          <a:pt x="216459" y="179963"/>
                          <a:pt x="216724" y="179172"/>
                        </a:cubicBezTo>
                        <a:cubicBezTo>
                          <a:pt x="216307" y="178984"/>
                          <a:pt x="215851" y="178758"/>
                          <a:pt x="215396" y="178570"/>
                        </a:cubicBezTo>
                        <a:cubicBezTo>
                          <a:pt x="210198" y="176234"/>
                          <a:pt x="202344" y="172730"/>
                          <a:pt x="202344" y="157209"/>
                        </a:cubicBezTo>
                        <a:cubicBezTo>
                          <a:pt x="202344" y="155551"/>
                          <a:pt x="202610" y="153442"/>
                          <a:pt x="203520" y="151332"/>
                        </a:cubicBezTo>
                        <a:cubicBezTo>
                          <a:pt x="198057" y="151144"/>
                          <a:pt x="193352" y="149901"/>
                          <a:pt x="189861" y="147640"/>
                        </a:cubicBezTo>
                        <a:cubicBezTo>
                          <a:pt x="185764" y="144965"/>
                          <a:pt x="183411" y="141010"/>
                          <a:pt x="183411" y="136715"/>
                        </a:cubicBezTo>
                        <a:cubicBezTo>
                          <a:pt x="183411" y="129444"/>
                          <a:pt x="190468" y="122098"/>
                          <a:pt x="203938" y="122098"/>
                        </a:cubicBezTo>
                        <a:cubicBezTo>
                          <a:pt x="211223" y="122098"/>
                          <a:pt x="216269" y="125639"/>
                          <a:pt x="220329" y="128465"/>
                        </a:cubicBezTo>
                        <a:cubicBezTo>
                          <a:pt x="221012" y="128954"/>
                          <a:pt x="221695" y="129444"/>
                          <a:pt x="222377" y="129859"/>
                        </a:cubicBezTo>
                        <a:cubicBezTo>
                          <a:pt x="221087" y="128013"/>
                          <a:pt x="219949" y="125526"/>
                          <a:pt x="221315" y="122588"/>
                        </a:cubicBezTo>
                        <a:cubicBezTo>
                          <a:pt x="221695" y="121797"/>
                          <a:pt x="222188" y="121156"/>
                          <a:pt x="222719" y="120666"/>
                        </a:cubicBezTo>
                        <a:cubicBezTo>
                          <a:pt x="217142" y="116711"/>
                          <a:pt x="211906" y="111964"/>
                          <a:pt x="211906" y="106012"/>
                        </a:cubicBezTo>
                        <a:cubicBezTo>
                          <a:pt x="211906" y="104354"/>
                          <a:pt x="212323" y="100850"/>
                          <a:pt x="215624" y="99004"/>
                        </a:cubicBezTo>
                        <a:cubicBezTo>
                          <a:pt x="214296" y="98251"/>
                          <a:pt x="212475" y="97422"/>
                          <a:pt x="211223" y="96857"/>
                        </a:cubicBezTo>
                        <a:cubicBezTo>
                          <a:pt x="205873" y="94446"/>
                          <a:pt x="199233" y="91432"/>
                          <a:pt x="199233" y="84689"/>
                        </a:cubicBezTo>
                        <a:cubicBezTo>
                          <a:pt x="199233" y="81110"/>
                          <a:pt x="201775" y="79188"/>
                          <a:pt x="203141" y="78209"/>
                        </a:cubicBezTo>
                        <a:cubicBezTo>
                          <a:pt x="202268" y="77305"/>
                          <a:pt x="200181" y="76212"/>
                          <a:pt x="198778" y="75497"/>
                        </a:cubicBezTo>
                        <a:cubicBezTo>
                          <a:pt x="195135" y="73613"/>
                          <a:pt x="190203" y="71089"/>
                          <a:pt x="190203" y="65438"/>
                        </a:cubicBezTo>
                        <a:cubicBezTo>
                          <a:pt x="190203" y="63969"/>
                          <a:pt x="190620" y="62725"/>
                          <a:pt x="191227" y="61746"/>
                        </a:cubicBezTo>
                        <a:cubicBezTo>
                          <a:pt x="189254" y="61068"/>
                          <a:pt x="186826" y="60427"/>
                          <a:pt x="185194" y="59975"/>
                        </a:cubicBezTo>
                        <a:cubicBezTo>
                          <a:pt x="178327" y="58129"/>
                          <a:pt x="172370" y="56509"/>
                          <a:pt x="172370" y="50745"/>
                        </a:cubicBezTo>
                        <a:cubicBezTo>
                          <a:pt x="172370" y="50632"/>
                          <a:pt x="172370" y="50482"/>
                          <a:pt x="172370" y="50369"/>
                        </a:cubicBezTo>
                        <a:cubicBezTo>
                          <a:pt x="171915" y="50256"/>
                          <a:pt x="171459" y="50143"/>
                          <a:pt x="171080" y="50030"/>
                        </a:cubicBezTo>
                        <a:cubicBezTo>
                          <a:pt x="166603" y="48899"/>
                          <a:pt x="157307" y="46564"/>
                          <a:pt x="157307" y="37108"/>
                        </a:cubicBezTo>
                        <a:cubicBezTo>
                          <a:pt x="157307" y="33868"/>
                          <a:pt x="158673" y="31042"/>
                          <a:pt x="159887" y="28820"/>
                        </a:cubicBezTo>
                        <a:cubicBezTo>
                          <a:pt x="159470" y="28820"/>
                          <a:pt x="159052" y="28744"/>
                          <a:pt x="158711" y="28707"/>
                        </a:cubicBezTo>
                        <a:cubicBezTo>
                          <a:pt x="154044" y="28330"/>
                          <a:pt x="143079" y="27464"/>
                          <a:pt x="143079" y="17028"/>
                        </a:cubicBezTo>
                        <a:cubicBezTo>
                          <a:pt x="143079" y="16312"/>
                          <a:pt x="143117" y="15521"/>
                          <a:pt x="143155" y="14768"/>
                        </a:cubicBezTo>
                        <a:cubicBezTo>
                          <a:pt x="143155" y="14240"/>
                          <a:pt x="143231" y="13713"/>
                          <a:pt x="143231" y="13223"/>
                        </a:cubicBezTo>
                        <a:cubicBezTo>
                          <a:pt x="143003" y="12658"/>
                          <a:pt x="140764" y="11302"/>
                          <a:pt x="137957" y="11302"/>
                        </a:cubicBezTo>
                        <a:cubicBezTo>
                          <a:pt x="136818" y="11302"/>
                          <a:pt x="133366" y="11679"/>
                          <a:pt x="127030" y="12809"/>
                        </a:cubicBezTo>
                        <a:lnTo>
                          <a:pt x="125777" y="12922"/>
                        </a:lnTo>
                        <a:cubicBezTo>
                          <a:pt x="124184" y="12922"/>
                          <a:pt x="122856" y="12394"/>
                          <a:pt x="121794" y="11905"/>
                        </a:cubicBezTo>
                        <a:cubicBezTo>
                          <a:pt x="121490" y="12394"/>
                          <a:pt x="121148" y="12959"/>
                          <a:pt x="120845" y="13412"/>
                        </a:cubicBezTo>
                        <a:cubicBezTo>
                          <a:pt x="119783" y="15182"/>
                          <a:pt x="118568" y="17217"/>
                          <a:pt x="116671" y="18686"/>
                        </a:cubicBezTo>
                        <a:cubicBezTo>
                          <a:pt x="114281" y="20532"/>
                          <a:pt x="111284" y="22415"/>
                          <a:pt x="108134" y="24374"/>
                        </a:cubicBezTo>
                        <a:cubicBezTo>
                          <a:pt x="98421" y="30440"/>
                          <a:pt x="86356" y="37974"/>
                          <a:pt x="86356" y="48259"/>
                        </a:cubicBezTo>
                        <a:cubicBezTo>
                          <a:pt x="86356" y="51876"/>
                          <a:pt x="95462" y="52817"/>
                          <a:pt x="96486" y="52893"/>
                        </a:cubicBezTo>
                        <a:lnTo>
                          <a:pt x="106010" y="53759"/>
                        </a:lnTo>
                        <a:lnTo>
                          <a:pt x="101684" y="60201"/>
                        </a:lnTo>
                        <a:cubicBezTo>
                          <a:pt x="102898" y="59938"/>
                          <a:pt x="104113" y="59749"/>
                          <a:pt x="105327" y="59561"/>
                        </a:cubicBezTo>
                        <a:cubicBezTo>
                          <a:pt x="106844" y="59335"/>
                          <a:pt x="109956" y="58883"/>
                          <a:pt x="110677" y="58242"/>
                        </a:cubicBezTo>
                        <a:cubicBezTo>
                          <a:pt x="110677" y="58242"/>
                          <a:pt x="110677" y="58092"/>
                          <a:pt x="110677" y="57828"/>
                        </a:cubicBezTo>
                        <a:cubicBezTo>
                          <a:pt x="110677" y="56246"/>
                          <a:pt x="108931" y="55002"/>
                          <a:pt x="104985" y="52893"/>
                        </a:cubicBezTo>
                        <a:cubicBezTo>
                          <a:pt x="101305" y="50896"/>
                          <a:pt x="96221" y="48146"/>
                          <a:pt x="96221" y="42457"/>
                        </a:cubicBezTo>
                        <a:cubicBezTo>
                          <a:pt x="96221" y="38163"/>
                          <a:pt x="99332" y="33717"/>
                          <a:pt x="104492" y="33717"/>
                        </a:cubicBezTo>
                        <a:cubicBezTo>
                          <a:pt x="111777" y="33717"/>
                          <a:pt x="114015" y="38765"/>
                          <a:pt x="114964" y="40950"/>
                        </a:cubicBezTo>
                        <a:cubicBezTo>
                          <a:pt x="115192" y="41403"/>
                          <a:pt x="115495" y="42118"/>
                          <a:pt x="115647" y="42269"/>
                        </a:cubicBezTo>
                        <a:lnTo>
                          <a:pt x="115647" y="42269"/>
                        </a:lnTo>
                        <a:cubicBezTo>
                          <a:pt x="115647" y="42269"/>
                          <a:pt x="116216" y="42646"/>
                          <a:pt x="118227" y="42646"/>
                        </a:cubicBezTo>
                        <a:cubicBezTo>
                          <a:pt x="118758" y="42420"/>
                          <a:pt x="119403" y="41176"/>
                          <a:pt x="119745" y="40423"/>
                        </a:cubicBezTo>
                        <a:cubicBezTo>
                          <a:pt x="120959" y="38012"/>
                          <a:pt x="123273" y="33491"/>
                          <a:pt x="128775" y="33491"/>
                        </a:cubicBezTo>
                        <a:cubicBezTo>
                          <a:pt x="130710" y="33491"/>
                          <a:pt x="132607" y="34094"/>
                          <a:pt x="134656" y="35375"/>
                        </a:cubicBezTo>
                        <a:cubicBezTo>
                          <a:pt x="136553" y="36580"/>
                          <a:pt x="138943" y="36693"/>
                          <a:pt x="141675" y="36806"/>
                        </a:cubicBezTo>
                        <a:cubicBezTo>
                          <a:pt x="145166" y="36957"/>
                          <a:pt x="149529" y="37183"/>
                          <a:pt x="153475" y="40009"/>
                        </a:cubicBezTo>
                        <a:cubicBezTo>
                          <a:pt x="155827" y="41704"/>
                          <a:pt x="156624" y="44379"/>
                          <a:pt x="157269" y="46526"/>
                        </a:cubicBezTo>
                        <a:cubicBezTo>
                          <a:pt x="157269" y="46564"/>
                          <a:pt x="157269" y="46639"/>
                          <a:pt x="157307" y="46677"/>
                        </a:cubicBezTo>
                        <a:cubicBezTo>
                          <a:pt x="158749" y="46790"/>
                          <a:pt x="160456" y="47242"/>
                          <a:pt x="161898" y="48523"/>
                        </a:cubicBezTo>
                        <a:cubicBezTo>
                          <a:pt x="163454" y="49879"/>
                          <a:pt x="164326" y="51838"/>
                          <a:pt x="164326" y="54023"/>
                        </a:cubicBezTo>
                        <a:cubicBezTo>
                          <a:pt x="164326" y="63290"/>
                          <a:pt x="154196" y="64609"/>
                          <a:pt x="148732" y="65325"/>
                        </a:cubicBezTo>
                        <a:cubicBezTo>
                          <a:pt x="147177" y="65513"/>
                          <a:pt x="144862" y="65815"/>
                          <a:pt x="143496" y="66229"/>
                        </a:cubicBezTo>
                        <a:cubicBezTo>
                          <a:pt x="143724" y="66869"/>
                          <a:pt x="144103" y="67510"/>
                          <a:pt x="144445" y="67924"/>
                        </a:cubicBezTo>
                        <a:cubicBezTo>
                          <a:pt x="144597" y="67849"/>
                          <a:pt x="144748" y="67736"/>
                          <a:pt x="144900" y="67661"/>
                        </a:cubicBezTo>
                        <a:cubicBezTo>
                          <a:pt x="146380" y="66794"/>
                          <a:pt x="148581" y="65476"/>
                          <a:pt x="151426" y="65476"/>
                        </a:cubicBezTo>
                        <a:lnTo>
                          <a:pt x="152375" y="65551"/>
                        </a:lnTo>
                        <a:cubicBezTo>
                          <a:pt x="152375" y="65551"/>
                          <a:pt x="155562" y="66078"/>
                          <a:pt x="158711" y="66078"/>
                        </a:cubicBezTo>
                        <a:cubicBezTo>
                          <a:pt x="160950" y="66078"/>
                          <a:pt x="163150" y="65928"/>
                          <a:pt x="165503" y="65739"/>
                        </a:cubicBezTo>
                        <a:cubicBezTo>
                          <a:pt x="167893" y="65551"/>
                          <a:pt x="170359" y="65362"/>
                          <a:pt x="172901" y="65362"/>
                        </a:cubicBezTo>
                        <a:cubicBezTo>
                          <a:pt x="188913" y="65362"/>
                          <a:pt x="194870" y="73387"/>
                          <a:pt x="194870" y="78473"/>
                        </a:cubicBezTo>
                        <a:cubicBezTo>
                          <a:pt x="194870" y="90151"/>
                          <a:pt x="181211" y="93014"/>
                          <a:pt x="167969" y="95840"/>
                        </a:cubicBezTo>
                        <a:cubicBezTo>
                          <a:pt x="158104" y="97912"/>
                          <a:pt x="145811" y="100511"/>
                          <a:pt x="145811" y="106012"/>
                        </a:cubicBezTo>
                        <a:cubicBezTo>
                          <a:pt x="145811" y="107858"/>
                          <a:pt x="149301" y="108686"/>
                          <a:pt x="155752" y="109590"/>
                        </a:cubicBezTo>
                        <a:cubicBezTo>
                          <a:pt x="161481" y="110382"/>
                          <a:pt x="170169" y="111587"/>
                          <a:pt x="170169" y="119423"/>
                        </a:cubicBezTo>
                        <a:cubicBezTo>
                          <a:pt x="170169" y="126355"/>
                          <a:pt x="163112" y="127372"/>
                          <a:pt x="160077" y="127824"/>
                        </a:cubicBezTo>
                        <a:cubicBezTo>
                          <a:pt x="158863" y="128013"/>
                          <a:pt x="156283" y="128352"/>
                          <a:pt x="155827" y="128879"/>
                        </a:cubicBezTo>
                        <a:cubicBezTo>
                          <a:pt x="155827" y="128879"/>
                          <a:pt x="155676" y="129180"/>
                          <a:pt x="155676" y="130047"/>
                        </a:cubicBezTo>
                        <a:cubicBezTo>
                          <a:pt x="155676" y="131215"/>
                          <a:pt x="158749" y="132571"/>
                          <a:pt x="164782" y="134040"/>
                        </a:cubicBezTo>
                        <a:cubicBezTo>
                          <a:pt x="168804" y="135020"/>
                          <a:pt x="173774" y="136263"/>
                          <a:pt x="173774" y="141462"/>
                        </a:cubicBezTo>
                        <a:cubicBezTo>
                          <a:pt x="173774" y="148205"/>
                          <a:pt x="165199" y="148205"/>
                          <a:pt x="161936" y="148205"/>
                        </a:cubicBezTo>
                        <a:cubicBezTo>
                          <a:pt x="159015" y="148205"/>
                          <a:pt x="156245" y="147904"/>
                          <a:pt x="153589" y="147602"/>
                        </a:cubicBezTo>
                        <a:cubicBezTo>
                          <a:pt x="151312" y="147339"/>
                          <a:pt x="149188" y="147113"/>
                          <a:pt x="147290" y="147113"/>
                        </a:cubicBezTo>
                        <a:cubicBezTo>
                          <a:pt x="144179" y="147113"/>
                          <a:pt x="142358" y="148055"/>
                          <a:pt x="141827" y="148582"/>
                        </a:cubicBezTo>
                        <a:cubicBezTo>
                          <a:pt x="142244" y="150127"/>
                          <a:pt x="146000" y="152877"/>
                          <a:pt x="147822" y="154233"/>
                        </a:cubicBezTo>
                        <a:cubicBezTo>
                          <a:pt x="151502" y="156908"/>
                          <a:pt x="155296" y="159695"/>
                          <a:pt x="155296" y="164179"/>
                        </a:cubicBezTo>
                        <a:cubicBezTo>
                          <a:pt x="155296" y="166929"/>
                          <a:pt x="154348" y="170093"/>
                          <a:pt x="150440" y="171412"/>
                        </a:cubicBezTo>
                        <a:cubicBezTo>
                          <a:pt x="151616" y="173220"/>
                          <a:pt x="152109" y="175254"/>
                          <a:pt x="152375" y="176347"/>
                        </a:cubicBezTo>
                        <a:cubicBezTo>
                          <a:pt x="153058" y="175970"/>
                          <a:pt x="153816" y="175556"/>
                          <a:pt x="154348" y="175217"/>
                        </a:cubicBezTo>
                        <a:cubicBezTo>
                          <a:pt x="156738" y="173785"/>
                          <a:pt x="159697" y="172015"/>
                          <a:pt x="163226" y="172015"/>
                        </a:cubicBezTo>
                        <a:cubicBezTo>
                          <a:pt x="166755" y="172015"/>
                          <a:pt x="171042" y="173145"/>
                          <a:pt x="172294" y="178381"/>
                        </a:cubicBezTo>
                        <a:cubicBezTo>
                          <a:pt x="173357" y="178457"/>
                          <a:pt x="175292" y="178381"/>
                          <a:pt x="176961" y="178268"/>
                        </a:cubicBezTo>
                        <a:cubicBezTo>
                          <a:pt x="178365" y="178193"/>
                          <a:pt x="179807" y="178118"/>
                          <a:pt x="181173" y="178118"/>
                        </a:cubicBezTo>
                        <a:cubicBezTo>
                          <a:pt x="191834" y="178118"/>
                          <a:pt x="196805" y="184183"/>
                          <a:pt x="196805" y="188327"/>
                        </a:cubicBezTo>
                        <a:cubicBezTo>
                          <a:pt x="196805" y="192471"/>
                          <a:pt x="192745" y="196389"/>
                          <a:pt x="186560" y="196992"/>
                        </a:cubicBezTo>
                        <a:cubicBezTo>
                          <a:pt x="186636" y="197368"/>
                          <a:pt x="186674" y="197745"/>
                          <a:pt x="186674" y="198160"/>
                        </a:cubicBezTo>
                        <a:lnTo>
                          <a:pt x="186674" y="198160"/>
                        </a:lnTo>
                        <a:cubicBezTo>
                          <a:pt x="188761" y="198423"/>
                          <a:pt x="191682" y="199591"/>
                          <a:pt x="193010" y="204036"/>
                        </a:cubicBezTo>
                        <a:cubicBezTo>
                          <a:pt x="193504" y="204036"/>
                          <a:pt x="194035" y="203923"/>
                          <a:pt x="194528" y="203886"/>
                        </a:cubicBezTo>
                        <a:cubicBezTo>
                          <a:pt x="195666" y="203735"/>
                          <a:pt x="196805" y="203622"/>
                          <a:pt x="197829" y="203622"/>
                        </a:cubicBezTo>
                        <a:close/>
                        <a:moveTo>
                          <a:pt x="30657" y="200571"/>
                        </a:moveTo>
                        <a:lnTo>
                          <a:pt x="33692" y="200571"/>
                        </a:lnTo>
                        <a:lnTo>
                          <a:pt x="35400" y="203095"/>
                        </a:lnTo>
                        <a:cubicBezTo>
                          <a:pt x="35627" y="203434"/>
                          <a:pt x="41774" y="212098"/>
                          <a:pt x="53157" y="212098"/>
                        </a:cubicBezTo>
                        <a:cubicBezTo>
                          <a:pt x="62794" y="212098"/>
                          <a:pt x="64957" y="209574"/>
                          <a:pt x="67499" y="206636"/>
                        </a:cubicBezTo>
                        <a:cubicBezTo>
                          <a:pt x="69851" y="203923"/>
                          <a:pt x="73038" y="200232"/>
                          <a:pt x="80057" y="200232"/>
                        </a:cubicBezTo>
                        <a:cubicBezTo>
                          <a:pt x="81158" y="200232"/>
                          <a:pt x="82296" y="200232"/>
                          <a:pt x="83434" y="200307"/>
                        </a:cubicBezTo>
                        <a:cubicBezTo>
                          <a:pt x="84497" y="200307"/>
                          <a:pt x="85521" y="200345"/>
                          <a:pt x="86583" y="200345"/>
                        </a:cubicBezTo>
                        <a:cubicBezTo>
                          <a:pt x="94399" y="200345"/>
                          <a:pt x="97169" y="197444"/>
                          <a:pt x="97169" y="194957"/>
                        </a:cubicBezTo>
                        <a:cubicBezTo>
                          <a:pt x="97169" y="193563"/>
                          <a:pt x="96221" y="192094"/>
                          <a:pt x="94134" y="192094"/>
                        </a:cubicBezTo>
                        <a:cubicBezTo>
                          <a:pt x="92502" y="192094"/>
                          <a:pt x="90378" y="192697"/>
                          <a:pt x="88291" y="193300"/>
                        </a:cubicBezTo>
                        <a:cubicBezTo>
                          <a:pt x="85863" y="194015"/>
                          <a:pt x="83320" y="194731"/>
                          <a:pt x="80816" y="194731"/>
                        </a:cubicBezTo>
                        <a:cubicBezTo>
                          <a:pt x="76832" y="194731"/>
                          <a:pt x="74442" y="192923"/>
                          <a:pt x="73152" y="191378"/>
                        </a:cubicBezTo>
                        <a:cubicBezTo>
                          <a:pt x="69358" y="186933"/>
                          <a:pt x="61769" y="186029"/>
                          <a:pt x="55054" y="185200"/>
                        </a:cubicBezTo>
                        <a:cubicBezTo>
                          <a:pt x="47427" y="184296"/>
                          <a:pt x="36955" y="183015"/>
                          <a:pt x="36955" y="173182"/>
                        </a:cubicBezTo>
                        <a:cubicBezTo>
                          <a:pt x="36955" y="168172"/>
                          <a:pt x="40560" y="165535"/>
                          <a:pt x="43709" y="163877"/>
                        </a:cubicBezTo>
                        <a:cubicBezTo>
                          <a:pt x="43330" y="163877"/>
                          <a:pt x="42912" y="163915"/>
                          <a:pt x="42533" y="163915"/>
                        </a:cubicBezTo>
                        <a:cubicBezTo>
                          <a:pt x="37031" y="163915"/>
                          <a:pt x="33844" y="160600"/>
                          <a:pt x="31795" y="157586"/>
                        </a:cubicBezTo>
                        <a:cubicBezTo>
                          <a:pt x="28191" y="164781"/>
                          <a:pt x="19768" y="165158"/>
                          <a:pt x="15253" y="165346"/>
                        </a:cubicBezTo>
                        <a:cubicBezTo>
                          <a:pt x="14228" y="165384"/>
                          <a:pt x="12862" y="165459"/>
                          <a:pt x="11876" y="165572"/>
                        </a:cubicBezTo>
                        <a:cubicBezTo>
                          <a:pt x="13735" y="169340"/>
                          <a:pt x="19654" y="177628"/>
                          <a:pt x="25800" y="177628"/>
                        </a:cubicBezTo>
                        <a:cubicBezTo>
                          <a:pt x="27698" y="177439"/>
                          <a:pt x="29443" y="177967"/>
                          <a:pt x="30809" y="179172"/>
                        </a:cubicBezTo>
                        <a:cubicBezTo>
                          <a:pt x="33123" y="181244"/>
                          <a:pt x="33123" y="184183"/>
                          <a:pt x="33123" y="186330"/>
                        </a:cubicBezTo>
                        <a:cubicBezTo>
                          <a:pt x="33123" y="191755"/>
                          <a:pt x="27280" y="194204"/>
                          <a:pt x="21513" y="194204"/>
                        </a:cubicBezTo>
                        <a:cubicBezTo>
                          <a:pt x="20147" y="194204"/>
                          <a:pt x="18743" y="194091"/>
                          <a:pt x="17339" y="193940"/>
                        </a:cubicBezTo>
                        <a:cubicBezTo>
                          <a:pt x="16391" y="193827"/>
                          <a:pt x="15442" y="193752"/>
                          <a:pt x="14494" y="193714"/>
                        </a:cubicBezTo>
                        <a:cubicBezTo>
                          <a:pt x="16770" y="196653"/>
                          <a:pt x="22727" y="200947"/>
                          <a:pt x="25990" y="202077"/>
                        </a:cubicBezTo>
                        <a:cubicBezTo>
                          <a:pt x="27128" y="201399"/>
                          <a:pt x="28760" y="200533"/>
                          <a:pt x="30733" y="200533"/>
                        </a:cubicBezTo>
                        <a:close/>
                        <a:moveTo>
                          <a:pt x="51411" y="144287"/>
                        </a:moveTo>
                        <a:cubicBezTo>
                          <a:pt x="52170" y="145945"/>
                          <a:pt x="53005" y="148130"/>
                          <a:pt x="53270" y="150729"/>
                        </a:cubicBezTo>
                        <a:cubicBezTo>
                          <a:pt x="55319" y="149599"/>
                          <a:pt x="58089" y="148921"/>
                          <a:pt x="61276" y="148921"/>
                        </a:cubicBezTo>
                        <a:cubicBezTo>
                          <a:pt x="64084" y="148921"/>
                          <a:pt x="66892" y="149185"/>
                          <a:pt x="69623" y="149411"/>
                        </a:cubicBezTo>
                        <a:cubicBezTo>
                          <a:pt x="72090" y="149637"/>
                          <a:pt x="74404" y="149863"/>
                          <a:pt x="76529" y="149863"/>
                        </a:cubicBezTo>
                        <a:cubicBezTo>
                          <a:pt x="81234" y="149863"/>
                          <a:pt x="83207" y="148356"/>
                          <a:pt x="83738" y="147640"/>
                        </a:cubicBezTo>
                        <a:cubicBezTo>
                          <a:pt x="83055" y="146623"/>
                          <a:pt x="80513" y="144438"/>
                          <a:pt x="75277" y="142140"/>
                        </a:cubicBezTo>
                        <a:lnTo>
                          <a:pt x="71976" y="140708"/>
                        </a:lnTo>
                        <a:cubicBezTo>
                          <a:pt x="70496" y="144664"/>
                          <a:pt x="65260" y="144664"/>
                          <a:pt x="59721" y="144664"/>
                        </a:cubicBezTo>
                        <a:cubicBezTo>
                          <a:pt x="58355" y="144664"/>
                          <a:pt x="56951" y="144551"/>
                          <a:pt x="55585" y="144438"/>
                        </a:cubicBezTo>
                        <a:cubicBezTo>
                          <a:pt x="54181" y="144325"/>
                          <a:pt x="52663" y="144212"/>
                          <a:pt x="51487" y="144287"/>
                        </a:cubicBezTo>
                        <a:close/>
                        <a:moveTo>
                          <a:pt x="50728" y="129632"/>
                        </a:moveTo>
                        <a:cubicBezTo>
                          <a:pt x="64881" y="131516"/>
                          <a:pt x="70155" y="132533"/>
                          <a:pt x="71748" y="135321"/>
                        </a:cubicBezTo>
                        <a:cubicBezTo>
                          <a:pt x="72583" y="131441"/>
                          <a:pt x="76681" y="129557"/>
                          <a:pt x="80323" y="127900"/>
                        </a:cubicBezTo>
                        <a:cubicBezTo>
                          <a:pt x="82068" y="127108"/>
                          <a:pt x="86735" y="124961"/>
                          <a:pt x="87153" y="123718"/>
                        </a:cubicBezTo>
                        <a:cubicBezTo>
                          <a:pt x="87153" y="122475"/>
                          <a:pt x="83207" y="120629"/>
                          <a:pt x="80854" y="119498"/>
                        </a:cubicBezTo>
                        <a:cubicBezTo>
                          <a:pt x="76263" y="117313"/>
                          <a:pt x="69965" y="114300"/>
                          <a:pt x="69965" y="107631"/>
                        </a:cubicBezTo>
                        <a:cubicBezTo>
                          <a:pt x="69965" y="100135"/>
                          <a:pt x="77174" y="98063"/>
                          <a:pt x="81461" y="96857"/>
                        </a:cubicBezTo>
                        <a:cubicBezTo>
                          <a:pt x="87418" y="95124"/>
                          <a:pt x="87949" y="94408"/>
                          <a:pt x="87949" y="92600"/>
                        </a:cubicBezTo>
                        <a:cubicBezTo>
                          <a:pt x="87949" y="91884"/>
                          <a:pt x="87608" y="91432"/>
                          <a:pt x="84307" y="89775"/>
                        </a:cubicBezTo>
                        <a:cubicBezTo>
                          <a:pt x="81385" y="88343"/>
                          <a:pt x="76491" y="85932"/>
                          <a:pt x="76491" y="80319"/>
                        </a:cubicBezTo>
                        <a:cubicBezTo>
                          <a:pt x="76491" y="75233"/>
                          <a:pt x="81120" y="73123"/>
                          <a:pt x="85180" y="71239"/>
                        </a:cubicBezTo>
                        <a:cubicBezTo>
                          <a:pt x="85711" y="71013"/>
                          <a:pt x="86242" y="70750"/>
                          <a:pt x="86773" y="70486"/>
                        </a:cubicBezTo>
                        <a:cubicBezTo>
                          <a:pt x="86659" y="70486"/>
                          <a:pt x="86545" y="70486"/>
                          <a:pt x="86432" y="70524"/>
                        </a:cubicBezTo>
                        <a:cubicBezTo>
                          <a:pt x="83624" y="70900"/>
                          <a:pt x="81006" y="72596"/>
                          <a:pt x="78692" y="74065"/>
                        </a:cubicBezTo>
                        <a:cubicBezTo>
                          <a:pt x="76187" y="75685"/>
                          <a:pt x="73797" y="77229"/>
                          <a:pt x="70913" y="77229"/>
                        </a:cubicBezTo>
                        <a:cubicBezTo>
                          <a:pt x="68030" y="77229"/>
                          <a:pt x="65715" y="75760"/>
                          <a:pt x="64236" y="74630"/>
                        </a:cubicBezTo>
                        <a:cubicBezTo>
                          <a:pt x="55661" y="76664"/>
                          <a:pt x="44961" y="85593"/>
                          <a:pt x="42002" y="90415"/>
                        </a:cubicBezTo>
                        <a:cubicBezTo>
                          <a:pt x="42381" y="90377"/>
                          <a:pt x="42798" y="90302"/>
                          <a:pt x="43216" y="90227"/>
                        </a:cubicBezTo>
                        <a:cubicBezTo>
                          <a:pt x="44771" y="90001"/>
                          <a:pt x="46555" y="89737"/>
                          <a:pt x="48338" y="89737"/>
                        </a:cubicBezTo>
                        <a:cubicBezTo>
                          <a:pt x="53612" y="89737"/>
                          <a:pt x="57444" y="92261"/>
                          <a:pt x="59189" y="96782"/>
                        </a:cubicBezTo>
                        <a:cubicBezTo>
                          <a:pt x="66474" y="97686"/>
                          <a:pt x="67309" y="103337"/>
                          <a:pt x="67309" y="105861"/>
                        </a:cubicBezTo>
                        <a:cubicBezTo>
                          <a:pt x="67309" y="117012"/>
                          <a:pt x="55964" y="119122"/>
                          <a:pt x="48452" y="120553"/>
                        </a:cubicBezTo>
                        <a:cubicBezTo>
                          <a:pt x="47314" y="120779"/>
                          <a:pt x="45796" y="121043"/>
                          <a:pt x="44430" y="121382"/>
                        </a:cubicBezTo>
                        <a:cubicBezTo>
                          <a:pt x="46744" y="122475"/>
                          <a:pt x="48034" y="124396"/>
                          <a:pt x="48679" y="125677"/>
                        </a:cubicBezTo>
                        <a:lnTo>
                          <a:pt x="50690" y="129670"/>
                        </a:lnTo>
                        <a:close/>
                      </a:path>
                    </a:pathLst>
                  </a:custGeom>
                  <a:solidFill>
                    <a:srgbClr val="77AB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20" name="Google Shape;316;p11">
                <a:extLst>
                  <a:ext uri="{FF2B5EF4-FFF2-40B4-BE49-F238E27FC236}">
                    <a16:creationId xmlns:a16="http://schemas.microsoft.com/office/drawing/2014/main" id="{B2317443-4B56-E4D6-7BB8-F2E7BF213B5D}"/>
                  </a:ext>
                </a:extLst>
              </p:cNvPr>
              <p:cNvGrpSpPr/>
              <p:nvPr/>
            </p:nvGrpSpPr>
            <p:grpSpPr>
              <a:xfrm>
                <a:off x="8028457" y="3206302"/>
                <a:ext cx="178940" cy="477165"/>
                <a:chOff x="8028457" y="3206302"/>
                <a:chExt cx="178940" cy="477165"/>
              </a:xfrm>
            </p:grpSpPr>
            <p:sp>
              <p:nvSpPr>
                <p:cNvPr id="21" name="Google Shape;317;p11">
                  <a:extLst>
                    <a:ext uri="{FF2B5EF4-FFF2-40B4-BE49-F238E27FC236}">
                      <a16:creationId xmlns:a16="http://schemas.microsoft.com/office/drawing/2014/main" id="{C450474C-1FC7-76AE-AC29-BCB720DD3A7C}"/>
                    </a:ext>
                  </a:extLst>
                </p:cNvPr>
                <p:cNvSpPr/>
                <p:nvPr/>
              </p:nvSpPr>
              <p:spPr>
                <a:xfrm>
                  <a:off x="8103923" y="3217717"/>
                  <a:ext cx="28722" cy="465750"/>
                </a:xfrm>
                <a:custGeom>
                  <a:avLst/>
                  <a:gdLst/>
                  <a:ahLst/>
                  <a:cxnLst/>
                  <a:rect l="l" t="t" r="r" b="b"/>
                  <a:pathLst>
                    <a:path w="28722" h="465750" extrusionOk="0">
                      <a:moveTo>
                        <a:pt x="28722" y="465750"/>
                      </a:moveTo>
                      <a:lnTo>
                        <a:pt x="0" y="465750"/>
                      </a:lnTo>
                      <a:lnTo>
                        <a:pt x="9258" y="0"/>
                      </a:lnTo>
                      <a:lnTo>
                        <a:pt x="19464" y="0"/>
                      </a:lnTo>
                      <a:lnTo>
                        <a:pt x="28722" y="465750"/>
                      </a:lnTo>
                      <a:close/>
                      <a:moveTo>
                        <a:pt x="10434" y="455616"/>
                      </a:moveTo>
                      <a:lnTo>
                        <a:pt x="18288" y="455616"/>
                      </a:lnTo>
                      <a:lnTo>
                        <a:pt x="14342" y="257494"/>
                      </a:lnTo>
                      <a:lnTo>
                        <a:pt x="10396" y="455616"/>
                      </a:lnTo>
                      <a:close/>
                    </a:path>
                  </a:pathLst>
                </a:custGeom>
                <a:solidFill>
                  <a:srgbClr val="77AB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 name="Google Shape;318;p11">
                  <a:extLst>
                    <a:ext uri="{FF2B5EF4-FFF2-40B4-BE49-F238E27FC236}">
                      <a16:creationId xmlns:a16="http://schemas.microsoft.com/office/drawing/2014/main" id="{D4A90391-7565-73A0-95FB-89978B7C113D}"/>
                    </a:ext>
                  </a:extLst>
                </p:cNvPr>
                <p:cNvSpPr/>
                <p:nvPr/>
              </p:nvSpPr>
              <p:spPr>
                <a:xfrm>
                  <a:off x="8028457" y="3206302"/>
                  <a:ext cx="178940" cy="169302"/>
                </a:xfrm>
                <a:custGeom>
                  <a:avLst/>
                  <a:gdLst/>
                  <a:ahLst/>
                  <a:cxnLst/>
                  <a:rect l="l" t="t" r="r" b="b"/>
                  <a:pathLst>
                    <a:path w="178940" h="169302" extrusionOk="0">
                      <a:moveTo>
                        <a:pt x="153741" y="169302"/>
                      </a:moveTo>
                      <a:cubicBezTo>
                        <a:pt x="146380" y="169302"/>
                        <a:pt x="145242" y="162446"/>
                        <a:pt x="144862" y="160185"/>
                      </a:cubicBezTo>
                      <a:cubicBezTo>
                        <a:pt x="144862" y="159997"/>
                        <a:pt x="144786" y="159771"/>
                        <a:pt x="144748" y="159582"/>
                      </a:cubicBezTo>
                      <a:cubicBezTo>
                        <a:pt x="144710" y="159582"/>
                        <a:pt x="144672" y="159582"/>
                        <a:pt x="144597" y="159582"/>
                      </a:cubicBezTo>
                      <a:cubicBezTo>
                        <a:pt x="142017" y="159884"/>
                        <a:pt x="139550" y="159808"/>
                        <a:pt x="137577" y="158829"/>
                      </a:cubicBezTo>
                      <a:cubicBezTo>
                        <a:pt x="136781" y="158452"/>
                        <a:pt x="136173" y="157963"/>
                        <a:pt x="135642" y="157435"/>
                      </a:cubicBezTo>
                      <a:cubicBezTo>
                        <a:pt x="132873" y="158942"/>
                        <a:pt x="129230" y="160411"/>
                        <a:pt x="125436" y="160411"/>
                      </a:cubicBezTo>
                      <a:cubicBezTo>
                        <a:pt x="117316" y="160411"/>
                        <a:pt x="116709" y="154497"/>
                        <a:pt x="116709" y="152651"/>
                      </a:cubicBezTo>
                      <a:cubicBezTo>
                        <a:pt x="116709" y="145756"/>
                        <a:pt x="123842" y="144513"/>
                        <a:pt x="127143" y="143986"/>
                      </a:cubicBezTo>
                      <a:cubicBezTo>
                        <a:pt x="127067" y="143609"/>
                        <a:pt x="127029" y="143232"/>
                        <a:pt x="127029" y="142818"/>
                      </a:cubicBezTo>
                      <a:cubicBezTo>
                        <a:pt x="127029" y="142178"/>
                        <a:pt x="127143" y="141575"/>
                        <a:pt x="127333" y="140934"/>
                      </a:cubicBezTo>
                      <a:cubicBezTo>
                        <a:pt x="123349" y="140784"/>
                        <a:pt x="120617" y="139503"/>
                        <a:pt x="119213" y="137054"/>
                      </a:cubicBezTo>
                      <a:cubicBezTo>
                        <a:pt x="119062" y="137129"/>
                        <a:pt x="118948" y="137205"/>
                        <a:pt x="118834" y="137280"/>
                      </a:cubicBezTo>
                      <a:cubicBezTo>
                        <a:pt x="116899" y="138448"/>
                        <a:pt x="114509" y="139880"/>
                        <a:pt x="111435" y="139880"/>
                      </a:cubicBezTo>
                      <a:cubicBezTo>
                        <a:pt x="107414" y="139880"/>
                        <a:pt x="104796" y="137468"/>
                        <a:pt x="103657" y="132684"/>
                      </a:cubicBezTo>
                      <a:cubicBezTo>
                        <a:pt x="99939" y="131629"/>
                        <a:pt x="94437" y="128691"/>
                        <a:pt x="94437" y="124735"/>
                      </a:cubicBezTo>
                      <a:cubicBezTo>
                        <a:pt x="94437" y="124132"/>
                        <a:pt x="94627" y="119574"/>
                        <a:pt x="99597" y="118029"/>
                      </a:cubicBezTo>
                      <a:cubicBezTo>
                        <a:pt x="97435" y="115920"/>
                        <a:pt x="95576" y="113207"/>
                        <a:pt x="95576" y="109704"/>
                      </a:cubicBezTo>
                      <a:cubicBezTo>
                        <a:pt x="95576" y="104618"/>
                        <a:pt x="100053" y="100624"/>
                        <a:pt x="106313" y="99796"/>
                      </a:cubicBezTo>
                      <a:cubicBezTo>
                        <a:pt x="105934" y="98778"/>
                        <a:pt x="105706" y="97611"/>
                        <a:pt x="105706" y="96330"/>
                      </a:cubicBezTo>
                      <a:cubicBezTo>
                        <a:pt x="105706" y="93165"/>
                        <a:pt x="106693" y="90980"/>
                        <a:pt x="108134" y="89398"/>
                      </a:cubicBezTo>
                      <a:cubicBezTo>
                        <a:pt x="103430" y="88117"/>
                        <a:pt x="98497" y="85367"/>
                        <a:pt x="98497" y="78699"/>
                      </a:cubicBezTo>
                      <a:cubicBezTo>
                        <a:pt x="98497" y="67208"/>
                        <a:pt x="111549" y="64458"/>
                        <a:pt x="122059" y="62236"/>
                      </a:cubicBezTo>
                      <a:cubicBezTo>
                        <a:pt x="125550" y="61482"/>
                        <a:pt x="130975" y="60352"/>
                        <a:pt x="133404" y="59109"/>
                      </a:cubicBezTo>
                      <a:cubicBezTo>
                        <a:pt x="132341" y="58657"/>
                        <a:pt x="130520" y="58167"/>
                        <a:pt x="127599" y="58167"/>
                      </a:cubicBezTo>
                      <a:cubicBezTo>
                        <a:pt x="126005" y="58167"/>
                        <a:pt x="124449" y="58280"/>
                        <a:pt x="122856" y="58393"/>
                      </a:cubicBezTo>
                      <a:cubicBezTo>
                        <a:pt x="120997" y="58544"/>
                        <a:pt x="119100" y="58657"/>
                        <a:pt x="117165" y="58657"/>
                      </a:cubicBezTo>
                      <a:cubicBezTo>
                        <a:pt x="115230" y="58657"/>
                        <a:pt x="113295" y="58468"/>
                        <a:pt x="112118" y="58318"/>
                      </a:cubicBezTo>
                      <a:cubicBezTo>
                        <a:pt x="112004" y="58393"/>
                        <a:pt x="111891" y="58468"/>
                        <a:pt x="111777" y="58506"/>
                      </a:cubicBezTo>
                      <a:cubicBezTo>
                        <a:pt x="110601" y="59184"/>
                        <a:pt x="108855" y="60239"/>
                        <a:pt x="106541" y="60239"/>
                      </a:cubicBezTo>
                      <a:cubicBezTo>
                        <a:pt x="100925" y="60239"/>
                        <a:pt x="96600" y="54098"/>
                        <a:pt x="96600" y="48824"/>
                      </a:cubicBezTo>
                      <a:cubicBezTo>
                        <a:pt x="96600" y="41742"/>
                        <a:pt x="103619" y="40461"/>
                        <a:pt x="107983" y="39858"/>
                      </a:cubicBezTo>
                      <a:cubicBezTo>
                        <a:pt x="107641" y="39029"/>
                        <a:pt x="107414" y="38276"/>
                        <a:pt x="107262" y="37748"/>
                      </a:cubicBezTo>
                      <a:cubicBezTo>
                        <a:pt x="107262" y="37673"/>
                        <a:pt x="107224" y="37560"/>
                        <a:pt x="107186" y="37485"/>
                      </a:cubicBezTo>
                      <a:cubicBezTo>
                        <a:pt x="106465" y="37296"/>
                        <a:pt x="105441" y="37259"/>
                        <a:pt x="104302" y="37183"/>
                      </a:cubicBezTo>
                      <a:cubicBezTo>
                        <a:pt x="102140" y="37070"/>
                        <a:pt x="99332" y="36957"/>
                        <a:pt x="96486" y="35676"/>
                      </a:cubicBezTo>
                      <a:cubicBezTo>
                        <a:pt x="95576" y="37334"/>
                        <a:pt x="93944" y="39745"/>
                        <a:pt x="91023" y="40837"/>
                      </a:cubicBezTo>
                      <a:cubicBezTo>
                        <a:pt x="91212" y="41629"/>
                        <a:pt x="91288" y="42457"/>
                        <a:pt x="91288" y="43362"/>
                      </a:cubicBezTo>
                      <a:cubicBezTo>
                        <a:pt x="91288" y="52026"/>
                        <a:pt x="82675" y="53269"/>
                        <a:pt x="79412" y="53759"/>
                      </a:cubicBezTo>
                      <a:cubicBezTo>
                        <a:pt x="78881" y="53835"/>
                        <a:pt x="78198" y="53948"/>
                        <a:pt x="77705" y="54023"/>
                      </a:cubicBezTo>
                      <a:cubicBezTo>
                        <a:pt x="75542" y="56961"/>
                        <a:pt x="72583" y="58845"/>
                        <a:pt x="69965" y="60201"/>
                      </a:cubicBezTo>
                      <a:cubicBezTo>
                        <a:pt x="72317" y="61821"/>
                        <a:pt x="74708" y="64421"/>
                        <a:pt x="74708" y="68753"/>
                      </a:cubicBezTo>
                      <a:cubicBezTo>
                        <a:pt x="74708" y="76476"/>
                        <a:pt x="68561" y="79075"/>
                        <a:pt x="64577" y="80319"/>
                      </a:cubicBezTo>
                      <a:cubicBezTo>
                        <a:pt x="68295" y="82089"/>
                        <a:pt x="74101" y="85065"/>
                        <a:pt x="74101" y="91583"/>
                      </a:cubicBezTo>
                      <a:cubicBezTo>
                        <a:pt x="74101" y="96367"/>
                        <a:pt x="70724" y="99268"/>
                        <a:pt x="67423" y="101152"/>
                      </a:cubicBezTo>
                      <a:cubicBezTo>
                        <a:pt x="70268" y="103563"/>
                        <a:pt x="71672" y="106238"/>
                        <a:pt x="71672" y="109101"/>
                      </a:cubicBezTo>
                      <a:cubicBezTo>
                        <a:pt x="71672" y="114337"/>
                        <a:pt x="66550" y="119913"/>
                        <a:pt x="57027" y="119913"/>
                      </a:cubicBezTo>
                      <a:cubicBezTo>
                        <a:pt x="55054" y="119913"/>
                        <a:pt x="53043" y="119725"/>
                        <a:pt x="51108" y="119536"/>
                      </a:cubicBezTo>
                      <a:cubicBezTo>
                        <a:pt x="49552" y="119385"/>
                        <a:pt x="48110" y="119272"/>
                        <a:pt x="46706" y="119235"/>
                      </a:cubicBezTo>
                      <a:cubicBezTo>
                        <a:pt x="46251" y="123416"/>
                        <a:pt x="43481" y="125790"/>
                        <a:pt x="40977" y="127259"/>
                      </a:cubicBezTo>
                      <a:cubicBezTo>
                        <a:pt x="41471" y="127334"/>
                        <a:pt x="41964" y="127372"/>
                        <a:pt x="42381" y="127447"/>
                      </a:cubicBezTo>
                      <a:cubicBezTo>
                        <a:pt x="48034" y="128126"/>
                        <a:pt x="55623" y="129030"/>
                        <a:pt x="60783" y="134266"/>
                      </a:cubicBezTo>
                      <a:cubicBezTo>
                        <a:pt x="61428" y="134153"/>
                        <a:pt x="62339" y="133890"/>
                        <a:pt x="63059" y="133663"/>
                      </a:cubicBezTo>
                      <a:cubicBezTo>
                        <a:pt x="65108" y="133098"/>
                        <a:pt x="67423" y="132420"/>
                        <a:pt x="69889" y="132420"/>
                      </a:cubicBezTo>
                      <a:cubicBezTo>
                        <a:pt x="76339" y="132420"/>
                        <a:pt x="81385" y="137393"/>
                        <a:pt x="81385" y="143722"/>
                      </a:cubicBezTo>
                      <a:cubicBezTo>
                        <a:pt x="81385" y="150051"/>
                        <a:pt x="76036" y="156870"/>
                        <a:pt x="64349" y="156870"/>
                      </a:cubicBezTo>
                      <a:cubicBezTo>
                        <a:pt x="63515" y="156870"/>
                        <a:pt x="62642" y="156870"/>
                        <a:pt x="61807" y="156832"/>
                      </a:cubicBezTo>
                      <a:cubicBezTo>
                        <a:pt x="61049" y="156832"/>
                        <a:pt x="60290" y="156795"/>
                        <a:pt x="59569" y="156795"/>
                      </a:cubicBezTo>
                      <a:cubicBezTo>
                        <a:pt x="58987" y="156795"/>
                        <a:pt x="58266" y="157284"/>
                        <a:pt x="57406" y="158264"/>
                      </a:cubicBezTo>
                      <a:cubicBezTo>
                        <a:pt x="54257" y="161918"/>
                        <a:pt x="50311" y="165459"/>
                        <a:pt x="39877" y="165459"/>
                      </a:cubicBezTo>
                      <a:cubicBezTo>
                        <a:pt x="31302" y="165459"/>
                        <a:pt x="25307" y="161240"/>
                        <a:pt x="22044" y="158113"/>
                      </a:cubicBezTo>
                      <a:cubicBezTo>
                        <a:pt x="21551" y="158264"/>
                        <a:pt x="21020" y="158339"/>
                        <a:pt x="20451" y="158339"/>
                      </a:cubicBezTo>
                      <a:cubicBezTo>
                        <a:pt x="14684" y="158339"/>
                        <a:pt x="1556" y="149787"/>
                        <a:pt x="1556" y="141612"/>
                      </a:cubicBezTo>
                      <a:cubicBezTo>
                        <a:pt x="1556" y="138636"/>
                        <a:pt x="3263" y="135622"/>
                        <a:pt x="6981" y="134304"/>
                      </a:cubicBezTo>
                      <a:cubicBezTo>
                        <a:pt x="2618" y="129972"/>
                        <a:pt x="0" y="124471"/>
                        <a:pt x="0" y="121947"/>
                      </a:cubicBezTo>
                      <a:cubicBezTo>
                        <a:pt x="0" y="113358"/>
                        <a:pt x="8461" y="112981"/>
                        <a:pt x="11648" y="112830"/>
                      </a:cubicBezTo>
                      <a:cubicBezTo>
                        <a:pt x="12862" y="112793"/>
                        <a:pt x="15366" y="112680"/>
                        <a:pt x="15822" y="112228"/>
                      </a:cubicBezTo>
                      <a:cubicBezTo>
                        <a:pt x="15822" y="112228"/>
                        <a:pt x="16049" y="111889"/>
                        <a:pt x="16125" y="110796"/>
                      </a:cubicBezTo>
                      <a:cubicBezTo>
                        <a:pt x="16315" y="107142"/>
                        <a:pt x="19540" y="104203"/>
                        <a:pt x="23296" y="104203"/>
                      </a:cubicBezTo>
                      <a:cubicBezTo>
                        <a:pt x="25611" y="104203"/>
                        <a:pt x="27318" y="105220"/>
                        <a:pt x="28570" y="106464"/>
                      </a:cubicBezTo>
                      <a:cubicBezTo>
                        <a:pt x="28532" y="106162"/>
                        <a:pt x="28494" y="105899"/>
                        <a:pt x="28494" y="105559"/>
                      </a:cubicBezTo>
                      <a:cubicBezTo>
                        <a:pt x="28494" y="104994"/>
                        <a:pt x="28570" y="104429"/>
                        <a:pt x="28684" y="103902"/>
                      </a:cubicBezTo>
                      <a:cubicBezTo>
                        <a:pt x="28570" y="103902"/>
                        <a:pt x="28494" y="103827"/>
                        <a:pt x="28381" y="103789"/>
                      </a:cubicBezTo>
                      <a:cubicBezTo>
                        <a:pt x="27508" y="103487"/>
                        <a:pt x="24700" y="102169"/>
                        <a:pt x="24700" y="97987"/>
                      </a:cubicBezTo>
                      <a:cubicBezTo>
                        <a:pt x="24700" y="97648"/>
                        <a:pt x="24700" y="97347"/>
                        <a:pt x="24738" y="97045"/>
                      </a:cubicBezTo>
                      <a:cubicBezTo>
                        <a:pt x="22689" y="95501"/>
                        <a:pt x="21437" y="92939"/>
                        <a:pt x="21437" y="90490"/>
                      </a:cubicBezTo>
                      <a:cubicBezTo>
                        <a:pt x="21437" y="82654"/>
                        <a:pt x="29746" y="81110"/>
                        <a:pt x="34717" y="80168"/>
                      </a:cubicBezTo>
                      <a:cubicBezTo>
                        <a:pt x="35590" y="80017"/>
                        <a:pt x="36842" y="79754"/>
                        <a:pt x="37980" y="79490"/>
                      </a:cubicBezTo>
                      <a:cubicBezTo>
                        <a:pt x="36538" y="78397"/>
                        <a:pt x="36007" y="76890"/>
                        <a:pt x="35817" y="75911"/>
                      </a:cubicBezTo>
                      <a:cubicBezTo>
                        <a:pt x="35210" y="75949"/>
                        <a:pt x="34603" y="76062"/>
                        <a:pt x="34034" y="76137"/>
                      </a:cubicBezTo>
                      <a:cubicBezTo>
                        <a:pt x="32896" y="76325"/>
                        <a:pt x="31606" y="76514"/>
                        <a:pt x="30278" y="76514"/>
                      </a:cubicBezTo>
                      <a:cubicBezTo>
                        <a:pt x="25118" y="76514"/>
                        <a:pt x="21892" y="73424"/>
                        <a:pt x="21892" y="68414"/>
                      </a:cubicBezTo>
                      <a:cubicBezTo>
                        <a:pt x="21892" y="59636"/>
                        <a:pt x="37752" y="47543"/>
                        <a:pt x="48110" y="46225"/>
                      </a:cubicBezTo>
                      <a:lnTo>
                        <a:pt x="48831" y="46225"/>
                      </a:lnTo>
                      <a:cubicBezTo>
                        <a:pt x="50728" y="46187"/>
                        <a:pt x="52094" y="47091"/>
                        <a:pt x="53005" y="47807"/>
                      </a:cubicBezTo>
                      <a:cubicBezTo>
                        <a:pt x="53195" y="47694"/>
                        <a:pt x="53346" y="47581"/>
                        <a:pt x="53536" y="47468"/>
                      </a:cubicBezTo>
                      <a:cubicBezTo>
                        <a:pt x="54864" y="46601"/>
                        <a:pt x="56609" y="45471"/>
                        <a:pt x="58734" y="44605"/>
                      </a:cubicBezTo>
                      <a:cubicBezTo>
                        <a:pt x="55243" y="41591"/>
                        <a:pt x="54864" y="37861"/>
                        <a:pt x="54864" y="36317"/>
                      </a:cubicBezTo>
                      <a:cubicBezTo>
                        <a:pt x="54864" y="23696"/>
                        <a:pt x="66588" y="16388"/>
                        <a:pt x="75163" y="11038"/>
                      </a:cubicBezTo>
                      <a:cubicBezTo>
                        <a:pt x="77288" y="9720"/>
                        <a:pt x="79261" y="8476"/>
                        <a:pt x="80664" y="7384"/>
                      </a:cubicBezTo>
                      <a:cubicBezTo>
                        <a:pt x="80740" y="7271"/>
                        <a:pt x="81196" y="6555"/>
                        <a:pt x="81461" y="6065"/>
                      </a:cubicBezTo>
                      <a:cubicBezTo>
                        <a:pt x="82713" y="3993"/>
                        <a:pt x="85028" y="151"/>
                        <a:pt x="89581" y="151"/>
                      </a:cubicBezTo>
                      <a:cubicBezTo>
                        <a:pt x="91174" y="151"/>
                        <a:pt x="92464" y="678"/>
                        <a:pt x="93413" y="1055"/>
                      </a:cubicBezTo>
                      <a:cubicBezTo>
                        <a:pt x="97587" y="339"/>
                        <a:pt x="100394" y="0"/>
                        <a:pt x="101912" y="0"/>
                      </a:cubicBezTo>
                      <a:cubicBezTo>
                        <a:pt x="108362" y="0"/>
                        <a:pt x="115040" y="3956"/>
                        <a:pt x="115040" y="10624"/>
                      </a:cubicBezTo>
                      <a:cubicBezTo>
                        <a:pt x="115040" y="11189"/>
                        <a:pt x="115040" y="11754"/>
                        <a:pt x="114964" y="12319"/>
                      </a:cubicBezTo>
                      <a:cubicBezTo>
                        <a:pt x="114964" y="12357"/>
                        <a:pt x="114964" y="12394"/>
                        <a:pt x="114964" y="12432"/>
                      </a:cubicBezTo>
                      <a:cubicBezTo>
                        <a:pt x="115799" y="12583"/>
                        <a:pt x="117013" y="12696"/>
                        <a:pt x="117848" y="12733"/>
                      </a:cubicBezTo>
                      <a:cubicBezTo>
                        <a:pt x="120997" y="12997"/>
                        <a:pt x="128320" y="13562"/>
                        <a:pt x="128320" y="20456"/>
                      </a:cubicBezTo>
                      <a:cubicBezTo>
                        <a:pt x="128320" y="22566"/>
                        <a:pt x="127333" y="24299"/>
                        <a:pt x="126460" y="25806"/>
                      </a:cubicBezTo>
                      <a:cubicBezTo>
                        <a:pt x="126157" y="26333"/>
                        <a:pt x="125702" y="27162"/>
                        <a:pt x="125474" y="27690"/>
                      </a:cubicBezTo>
                      <a:cubicBezTo>
                        <a:pt x="126233" y="28029"/>
                        <a:pt x="127637" y="28368"/>
                        <a:pt x="128433" y="28594"/>
                      </a:cubicBezTo>
                      <a:cubicBezTo>
                        <a:pt x="131165" y="29272"/>
                        <a:pt x="136136" y="30553"/>
                        <a:pt x="136667" y="35300"/>
                      </a:cubicBezTo>
                      <a:cubicBezTo>
                        <a:pt x="137426" y="35526"/>
                        <a:pt x="138222" y="35752"/>
                        <a:pt x="138905" y="35902"/>
                      </a:cubicBezTo>
                      <a:cubicBezTo>
                        <a:pt x="144938" y="37522"/>
                        <a:pt x="151730" y="39368"/>
                        <a:pt x="151730" y="45434"/>
                      </a:cubicBezTo>
                      <a:cubicBezTo>
                        <a:pt x="151730" y="46488"/>
                        <a:pt x="151464" y="47393"/>
                        <a:pt x="151085" y="48146"/>
                      </a:cubicBezTo>
                      <a:cubicBezTo>
                        <a:pt x="154120" y="49728"/>
                        <a:pt x="159166" y="52591"/>
                        <a:pt x="159166" y="58619"/>
                      </a:cubicBezTo>
                      <a:cubicBezTo>
                        <a:pt x="159166" y="60314"/>
                        <a:pt x="158635" y="61671"/>
                        <a:pt x="157952" y="62725"/>
                      </a:cubicBezTo>
                      <a:cubicBezTo>
                        <a:pt x="158445" y="62951"/>
                        <a:pt x="158939" y="63177"/>
                        <a:pt x="159356" y="63366"/>
                      </a:cubicBezTo>
                      <a:cubicBezTo>
                        <a:pt x="163454" y="65212"/>
                        <a:pt x="169107" y="67774"/>
                        <a:pt x="169107" y="73613"/>
                      </a:cubicBezTo>
                      <a:cubicBezTo>
                        <a:pt x="169107" y="75346"/>
                        <a:pt x="168728" y="77945"/>
                        <a:pt x="166831" y="79716"/>
                      </a:cubicBezTo>
                      <a:cubicBezTo>
                        <a:pt x="168538" y="81185"/>
                        <a:pt x="171080" y="82843"/>
                        <a:pt x="172408" y="83747"/>
                      </a:cubicBezTo>
                      <a:cubicBezTo>
                        <a:pt x="176468" y="86422"/>
                        <a:pt x="179958" y="88757"/>
                        <a:pt x="178668" y="93014"/>
                      </a:cubicBezTo>
                      <a:cubicBezTo>
                        <a:pt x="178251" y="94408"/>
                        <a:pt x="177227" y="95991"/>
                        <a:pt x="174874" y="96706"/>
                      </a:cubicBezTo>
                      <a:cubicBezTo>
                        <a:pt x="175026" y="97347"/>
                        <a:pt x="175102" y="97987"/>
                        <a:pt x="175102" y="98703"/>
                      </a:cubicBezTo>
                      <a:cubicBezTo>
                        <a:pt x="175102" y="103412"/>
                        <a:pt x="170587" y="106351"/>
                        <a:pt x="166413" y="106351"/>
                      </a:cubicBezTo>
                      <a:cubicBezTo>
                        <a:pt x="165047" y="106351"/>
                        <a:pt x="163795" y="106087"/>
                        <a:pt x="162657" y="105710"/>
                      </a:cubicBezTo>
                      <a:cubicBezTo>
                        <a:pt x="162923" y="105936"/>
                        <a:pt x="163188" y="106200"/>
                        <a:pt x="163454" y="106464"/>
                      </a:cubicBezTo>
                      <a:lnTo>
                        <a:pt x="170966" y="113923"/>
                      </a:lnTo>
                      <a:lnTo>
                        <a:pt x="160418" y="115091"/>
                      </a:lnTo>
                      <a:cubicBezTo>
                        <a:pt x="159166" y="115241"/>
                        <a:pt x="158597" y="115467"/>
                        <a:pt x="158370" y="115580"/>
                      </a:cubicBezTo>
                      <a:cubicBezTo>
                        <a:pt x="158370" y="115656"/>
                        <a:pt x="158370" y="115769"/>
                        <a:pt x="158370" y="115957"/>
                      </a:cubicBezTo>
                      <a:cubicBezTo>
                        <a:pt x="158370" y="121382"/>
                        <a:pt x="159470" y="121872"/>
                        <a:pt x="162467" y="123228"/>
                      </a:cubicBezTo>
                      <a:cubicBezTo>
                        <a:pt x="163947" y="123906"/>
                        <a:pt x="165806" y="124735"/>
                        <a:pt x="167476" y="126204"/>
                      </a:cubicBezTo>
                      <a:cubicBezTo>
                        <a:pt x="168804" y="127410"/>
                        <a:pt x="169562" y="129030"/>
                        <a:pt x="169562" y="130838"/>
                      </a:cubicBezTo>
                      <a:cubicBezTo>
                        <a:pt x="169562" y="131403"/>
                        <a:pt x="169486" y="131931"/>
                        <a:pt x="169373" y="132420"/>
                      </a:cubicBezTo>
                      <a:cubicBezTo>
                        <a:pt x="169449" y="132420"/>
                        <a:pt x="169486" y="132458"/>
                        <a:pt x="169562" y="132496"/>
                      </a:cubicBezTo>
                      <a:cubicBezTo>
                        <a:pt x="172598" y="133550"/>
                        <a:pt x="178934" y="135735"/>
                        <a:pt x="178934" y="142366"/>
                      </a:cubicBezTo>
                      <a:cubicBezTo>
                        <a:pt x="178934" y="145530"/>
                        <a:pt x="176771" y="147226"/>
                        <a:pt x="175633" y="148168"/>
                      </a:cubicBezTo>
                      <a:cubicBezTo>
                        <a:pt x="174457" y="149109"/>
                        <a:pt x="173736" y="149674"/>
                        <a:pt x="173736" y="152425"/>
                      </a:cubicBezTo>
                      <a:cubicBezTo>
                        <a:pt x="173736" y="153103"/>
                        <a:pt x="173774" y="153555"/>
                        <a:pt x="173812" y="153856"/>
                      </a:cubicBezTo>
                      <a:cubicBezTo>
                        <a:pt x="173888" y="154685"/>
                        <a:pt x="174077" y="156832"/>
                        <a:pt x="172332" y="158565"/>
                      </a:cubicBezTo>
                      <a:cubicBezTo>
                        <a:pt x="170587" y="160298"/>
                        <a:pt x="168462" y="160148"/>
                        <a:pt x="167779" y="160072"/>
                      </a:cubicBezTo>
                      <a:cubicBezTo>
                        <a:pt x="167665" y="160072"/>
                        <a:pt x="167514" y="160072"/>
                        <a:pt x="167324" y="160072"/>
                      </a:cubicBezTo>
                      <a:cubicBezTo>
                        <a:pt x="165123" y="160072"/>
                        <a:pt x="164554" y="160750"/>
                        <a:pt x="162960" y="163124"/>
                      </a:cubicBezTo>
                      <a:cubicBezTo>
                        <a:pt x="161443" y="165384"/>
                        <a:pt x="158939" y="169151"/>
                        <a:pt x="153703" y="169151"/>
                      </a:cubicBezTo>
                      <a:close/>
                      <a:moveTo>
                        <a:pt x="145925" y="149298"/>
                      </a:moveTo>
                      <a:cubicBezTo>
                        <a:pt x="152375" y="149298"/>
                        <a:pt x="154120" y="154459"/>
                        <a:pt x="154727" y="157360"/>
                      </a:cubicBezTo>
                      <a:cubicBezTo>
                        <a:pt x="156321" y="155024"/>
                        <a:pt x="158749" y="151633"/>
                        <a:pt x="163719" y="150503"/>
                      </a:cubicBezTo>
                      <a:cubicBezTo>
                        <a:pt x="164099" y="146623"/>
                        <a:pt x="165578" y="144137"/>
                        <a:pt x="167058" y="142517"/>
                      </a:cubicBezTo>
                      <a:cubicBezTo>
                        <a:pt x="166793" y="142441"/>
                        <a:pt x="166527" y="142328"/>
                        <a:pt x="166337" y="142253"/>
                      </a:cubicBezTo>
                      <a:cubicBezTo>
                        <a:pt x="163605" y="141311"/>
                        <a:pt x="158483" y="139540"/>
                        <a:pt x="158483" y="134266"/>
                      </a:cubicBezTo>
                      <a:cubicBezTo>
                        <a:pt x="158483" y="133739"/>
                        <a:pt x="158559" y="133249"/>
                        <a:pt x="158635" y="132797"/>
                      </a:cubicBezTo>
                      <a:cubicBezTo>
                        <a:pt x="158559" y="132797"/>
                        <a:pt x="158483" y="132722"/>
                        <a:pt x="158370" y="132684"/>
                      </a:cubicBezTo>
                      <a:cubicBezTo>
                        <a:pt x="154575" y="130989"/>
                        <a:pt x="148277" y="128163"/>
                        <a:pt x="148277" y="116183"/>
                      </a:cubicBezTo>
                      <a:cubicBezTo>
                        <a:pt x="148277" y="115317"/>
                        <a:pt x="148391" y="114074"/>
                        <a:pt x="148770" y="112755"/>
                      </a:cubicBezTo>
                      <a:cubicBezTo>
                        <a:pt x="145128" y="112491"/>
                        <a:pt x="141979" y="111512"/>
                        <a:pt x="139550" y="109967"/>
                      </a:cubicBezTo>
                      <a:cubicBezTo>
                        <a:pt x="136287" y="107858"/>
                        <a:pt x="134390" y="104655"/>
                        <a:pt x="134390" y="101189"/>
                      </a:cubicBezTo>
                      <a:cubicBezTo>
                        <a:pt x="134390" y="95388"/>
                        <a:pt x="139892" y="89549"/>
                        <a:pt x="150364" y="89549"/>
                      </a:cubicBezTo>
                      <a:cubicBezTo>
                        <a:pt x="155296" y="89549"/>
                        <a:pt x="158939" y="91696"/>
                        <a:pt x="161746" y="93580"/>
                      </a:cubicBezTo>
                      <a:cubicBezTo>
                        <a:pt x="161595" y="92638"/>
                        <a:pt x="161708" y="91583"/>
                        <a:pt x="162240" y="90453"/>
                      </a:cubicBezTo>
                      <a:cubicBezTo>
                        <a:pt x="162391" y="90151"/>
                        <a:pt x="162543" y="89850"/>
                        <a:pt x="162733" y="89586"/>
                      </a:cubicBezTo>
                      <a:cubicBezTo>
                        <a:pt x="158787" y="86685"/>
                        <a:pt x="155258" y="83182"/>
                        <a:pt x="155258" y="78699"/>
                      </a:cubicBezTo>
                      <a:cubicBezTo>
                        <a:pt x="155258" y="77757"/>
                        <a:pt x="155448" y="75421"/>
                        <a:pt x="157193" y="73726"/>
                      </a:cubicBezTo>
                      <a:cubicBezTo>
                        <a:pt x="156548" y="73424"/>
                        <a:pt x="155865" y="73085"/>
                        <a:pt x="155334" y="72859"/>
                      </a:cubicBezTo>
                      <a:cubicBezTo>
                        <a:pt x="151388" y="71089"/>
                        <a:pt x="146000" y="68640"/>
                        <a:pt x="146000" y="63102"/>
                      </a:cubicBezTo>
                      <a:cubicBezTo>
                        <a:pt x="146000" y="60766"/>
                        <a:pt x="147253" y="59259"/>
                        <a:pt x="148315" y="58355"/>
                      </a:cubicBezTo>
                      <a:cubicBezTo>
                        <a:pt x="147670" y="57979"/>
                        <a:pt x="146759" y="57527"/>
                        <a:pt x="146190" y="57225"/>
                      </a:cubicBezTo>
                      <a:cubicBezTo>
                        <a:pt x="145621" y="56924"/>
                        <a:pt x="144976" y="56585"/>
                        <a:pt x="144331" y="56208"/>
                      </a:cubicBezTo>
                      <a:cubicBezTo>
                        <a:pt x="144635" y="57037"/>
                        <a:pt x="144786" y="57866"/>
                        <a:pt x="144786" y="58619"/>
                      </a:cubicBezTo>
                      <a:cubicBezTo>
                        <a:pt x="144786" y="67924"/>
                        <a:pt x="133935" y="70222"/>
                        <a:pt x="124336" y="72257"/>
                      </a:cubicBezTo>
                      <a:cubicBezTo>
                        <a:pt x="117810" y="73651"/>
                        <a:pt x="108855" y="75534"/>
                        <a:pt x="108855" y="78774"/>
                      </a:cubicBezTo>
                      <a:cubicBezTo>
                        <a:pt x="109576" y="79678"/>
                        <a:pt x="113446" y="80206"/>
                        <a:pt x="115343" y="80469"/>
                      </a:cubicBezTo>
                      <a:cubicBezTo>
                        <a:pt x="119593" y="81072"/>
                        <a:pt x="126688" y="82052"/>
                        <a:pt x="126688" y="88607"/>
                      </a:cubicBezTo>
                      <a:cubicBezTo>
                        <a:pt x="126688" y="94484"/>
                        <a:pt x="120503" y="95388"/>
                        <a:pt x="118493" y="95689"/>
                      </a:cubicBezTo>
                      <a:cubicBezTo>
                        <a:pt x="117772" y="95802"/>
                        <a:pt x="116633" y="95953"/>
                        <a:pt x="116064" y="96179"/>
                      </a:cubicBezTo>
                      <a:cubicBezTo>
                        <a:pt x="116064" y="96254"/>
                        <a:pt x="116064" y="96330"/>
                        <a:pt x="116064" y="96405"/>
                      </a:cubicBezTo>
                      <a:cubicBezTo>
                        <a:pt x="116671" y="97121"/>
                        <a:pt x="120541" y="98063"/>
                        <a:pt x="122021" y="98439"/>
                      </a:cubicBezTo>
                      <a:cubicBezTo>
                        <a:pt x="124943" y="99155"/>
                        <a:pt x="129344" y="100248"/>
                        <a:pt x="129344" y="104768"/>
                      </a:cubicBezTo>
                      <a:cubicBezTo>
                        <a:pt x="129344" y="110645"/>
                        <a:pt x="122135" y="110645"/>
                        <a:pt x="119745" y="110645"/>
                      </a:cubicBezTo>
                      <a:cubicBezTo>
                        <a:pt x="117544" y="110645"/>
                        <a:pt x="115495" y="110419"/>
                        <a:pt x="113522" y="110193"/>
                      </a:cubicBezTo>
                      <a:cubicBezTo>
                        <a:pt x="110297" y="109854"/>
                        <a:pt x="107376" y="109854"/>
                        <a:pt x="106275" y="110306"/>
                      </a:cubicBezTo>
                      <a:cubicBezTo>
                        <a:pt x="107072" y="111248"/>
                        <a:pt x="108969" y="112604"/>
                        <a:pt x="109994" y="113358"/>
                      </a:cubicBezTo>
                      <a:cubicBezTo>
                        <a:pt x="112725" y="115354"/>
                        <a:pt x="115837" y="117615"/>
                        <a:pt x="115837" y="121420"/>
                      </a:cubicBezTo>
                      <a:cubicBezTo>
                        <a:pt x="115837" y="123190"/>
                        <a:pt x="115343" y="125828"/>
                        <a:pt x="112650" y="127184"/>
                      </a:cubicBezTo>
                      <a:cubicBezTo>
                        <a:pt x="112915" y="127711"/>
                        <a:pt x="113143" y="128276"/>
                        <a:pt x="113332" y="128917"/>
                      </a:cubicBezTo>
                      <a:cubicBezTo>
                        <a:pt x="113446" y="128841"/>
                        <a:pt x="113598" y="128766"/>
                        <a:pt x="113712" y="128691"/>
                      </a:cubicBezTo>
                      <a:cubicBezTo>
                        <a:pt x="115571" y="127598"/>
                        <a:pt x="117848" y="126204"/>
                        <a:pt x="120693" y="126204"/>
                      </a:cubicBezTo>
                      <a:cubicBezTo>
                        <a:pt x="122970" y="126204"/>
                        <a:pt x="126726" y="126845"/>
                        <a:pt x="128054" y="130913"/>
                      </a:cubicBezTo>
                      <a:cubicBezTo>
                        <a:pt x="128851" y="130913"/>
                        <a:pt x="129799" y="130876"/>
                        <a:pt x="130672" y="130800"/>
                      </a:cubicBezTo>
                      <a:cubicBezTo>
                        <a:pt x="131734" y="130725"/>
                        <a:pt x="132797" y="130687"/>
                        <a:pt x="133821" y="130687"/>
                      </a:cubicBezTo>
                      <a:cubicBezTo>
                        <a:pt x="142282" y="130687"/>
                        <a:pt x="146190" y="135698"/>
                        <a:pt x="146190" y="139088"/>
                      </a:cubicBezTo>
                      <a:cubicBezTo>
                        <a:pt x="146190" y="142253"/>
                        <a:pt x="143572" y="144928"/>
                        <a:pt x="139968" y="145945"/>
                      </a:cubicBezTo>
                      <a:cubicBezTo>
                        <a:pt x="141182" y="146510"/>
                        <a:pt x="142358" y="147602"/>
                        <a:pt x="143117" y="149599"/>
                      </a:cubicBezTo>
                      <a:cubicBezTo>
                        <a:pt x="143231" y="149599"/>
                        <a:pt x="143345" y="149599"/>
                        <a:pt x="143458" y="149561"/>
                      </a:cubicBezTo>
                      <a:cubicBezTo>
                        <a:pt x="144331" y="149448"/>
                        <a:pt x="145204" y="149373"/>
                        <a:pt x="146000" y="149373"/>
                      </a:cubicBezTo>
                      <a:close/>
                      <a:moveTo>
                        <a:pt x="23486" y="147000"/>
                      </a:moveTo>
                      <a:lnTo>
                        <a:pt x="26218" y="147000"/>
                      </a:lnTo>
                      <a:lnTo>
                        <a:pt x="27736" y="149260"/>
                      </a:lnTo>
                      <a:cubicBezTo>
                        <a:pt x="27887" y="149486"/>
                        <a:pt x="32137" y="155438"/>
                        <a:pt x="39953" y="155438"/>
                      </a:cubicBezTo>
                      <a:cubicBezTo>
                        <a:pt x="46555" y="155438"/>
                        <a:pt x="47959" y="153818"/>
                        <a:pt x="49742" y="151784"/>
                      </a:cubicBezTo>
                      <a:cubicBezTo>
                        <a:pt x="51487" y="149787"/>
                        <a:pt x="54067" y="146774"/>
                        <a:pt x="59645" y="146774"/>
                      </a:cubicBezTo>
                      <a:cubicBezTo>
                        <a:pt x="60479" y="146774"/>
                        <a:pt x="61314" y="146774"/>
                        <a:pt x="62149" y="146811"/>
                      </a:cubicBezTo>
                      <a:cubicBezTo>
                        <a:pt x="62908" y="146811"/>
                        <a:pt x="63667" y="146849"/>
                        <a:pt x="64425" y="146849"/>
                      </a:cubicBezTo>
                      <a:cubicBezTo>
                        <a:pt x="69092" y="146849"/>
                        <a:pt x="71255" y="145267"/>
                        <a:pt x="71255" y="143835"/>
                      </a:cubicBezTo>
                      <a:cubicBezTo>
                        <a:pt x="71255" y="143571"/>
                        <a:pt x="71179" y="142667"/>
                        <a:pt x="69965" y="142667"/>
                      </a:cubicBezTo>
                      <a:cubicBezTo>
                        <a:pt x="68902" y="142667"/>
                        <a:pt x="67423" y="143082"/>
                        <a:pt x="65943" y="143496"/>
                      </a:cubicBezTo>
                      <a:cubicBezTo>
                        <a:pt x="64084" y="144024"/>
                        <a:pt x="62187" y="144589"/>
                        <a:pt x="60214" y="144589"/>
                      </a:cubicBezTo>
                      <a:cubicBezTo>
                        <a:pt x="56951" y="144589"/>
                        <a:pt x="54940" y="143082"/>
                        <a:pt x="53878" y="141801"/>
                      </a:cubicBezTo>
                      <a:cubicBezTo>
                        <a:pt x="51335" y="138825"/>
                        <a:pt x="45948" y="138184"/>
                        <a:pt x="41243" y="137619"/>
                      </a:cubicBezTo>
                      <a:cubicBezTo>
                        <a:pt x="35627" y="136941"/>
                        <a:pt x="27166" y="135924"/>
                        <a:pt x="27166" y="127900"/>
                      </a:cubicBezTo>
                      <a:cubicBezTo>
                        <a:pt x="27166" y="125112"/>
                        <a:pt x="28532" y="123190"/>
                        <a:pt x="30164" y="121872"/>
                      </a:cubicBezTo>
                      <a:cubicBezTo>
                        <a:pt x="27546" y="121344"/>
                        <a:pt x="25725" y="119800"/>
                        <a:pt x="24435" y="118180"/>
                      </a:cubicBezTo>
                      <a:cubicBezTo>
                        <a:pt x="21247" y="122701"/>
                        <a:pt x="15291" y="122964"/>
                        <a:pt x="12293" y="123115"/>
                      </a:cubicBezTo>
                      <a:cubicBezTo>
                        <a:pt x="11990" y="123115"/>
                        <a:pt x="11648" y="123115"/>
                        <a:pt x="11307" y="123153"/>
                      </a:cubicBezTo>
                      <a:cubicBezTo>
                        <a:pt x="13052" y="126054"/>
                        <a:pt x="16656" y="130235"/>
                        <a:pt x="19995" y="130235"/>
                      </a:cubicBezTo>
                      <a:cubicBezTo>
                        <a:pt x="21589" y="130047"/>
                        <a:pt x="23069" y="130537"/>
                        <a:pt x="24283" y="131629"/>
                      </a:cubicBezTo>
                      <a:cubicBezTo>
                        <a:pt x="26294" y="133437"/>
                        <a:pt x="26294" y="135924"/>
                        <a:pt x="26294" y="137581"/>
                      </a:cubicBezTo>
                      <a:cubicBezTo>
                        <a:pt x="26294" y="142215"/>
                        <a:pt x="21551" y="144287"/>
                        <a:pt x="16846" y="144287"/>
                      </a:cubicBezTo>
                      <a:cubicBezTo>
                        <a:pt x="15936" y="144287"/>
                        <a:pt x="14987" y="144212"/>
                        <a:pt x="14039" y="144137"/>
                      </a:cubicBezTo>
                      <a:cubicBezTo>
                        <a:pt x="15822" y="145681"/>
                        <a:pt x="18364" y="147376"/>
                        <a:pt x="20071" y="148092"/>
                      </a:cubicBezTo>
                      <a:cubicBezTo>
                        <a:pt x="20944" y="147602"/>
                        <a:pt x="22158" y="147075"/>
                        <a:pt x="23638" y="147075"/>
                      </a:cubicBezTo>
                      <a:close/>
                      <a:moveTo>
                        <a:pt x="40105" y="107669"/>
                      </a:moveTo>
                      <a:cubicBezTo>
                        <a:pt x="40370" y="108385"/>
                        <a:pt x="40636" y="109176"/>
                        <a:pt x="40788" y="110080"/>
                      </a:cubicBezTo>
                      <a:cubicBezTo>
                        <a:pt x="43823" y="108912"/>
                        <a:pt x="48262" y="109214"/>
                        <a:pt x="52094" y="109590"/>
                      </a:cubicBezTo>
                      <a:cubicBezTo>
                        <a:pt x="53878" y="109741"/>
                        <a:pt x="55547" y="109892"/>
                        <a:pt x="57065" y="109892"/>
                      </a:cubicBezTo>
                      <a:cubicBezTo>
                        <a:pt x="59076" y="109892"/>
                        <a:pt x="60328" y="109477"/>
                        <a:pt x="60973" y="109101"/>
                      </a:cubicBezTo>
                      <a:cubicBezTo>
                        <a:pt x="60176" y="108385"/>
                        <a:pt x="58582" y="107255"/>
                        <a:pt x="55737" y="106012"/>
                      </a:cubicBezTo>
                      <a:lnTo>
                        <a:pt x="54143" y="105333"/>
                      </a:lnTo>
                      <a:cubicBezTo>
                        <a:pt x="52474" y="107933"/>
                        <a:pt x="48376" y="107933"/>
                        <a:pt x="44696" y="107933"/>
                      </a:cubicBezTo>
                      <a:cubicBezTo>
                        <a:pt x="43671" y="107933"/>
                        <a:pt x="42609" y="107858"/>
                        <a:pt x="41584" y="107782"/>
                      </a:cubicBezTo>
                      <a:cubicBezTo>
                        <a:pt x="41091" y="107745"/>
                        <a:pt x="40560" y="107707"/>
                        <a:pt x="40067" y="107669"/>
                      </a:cubicBezTo>
                      <a:close/>
                      <a:moveTo>
                        <a:pt x="144710" y="101152"/>
                      </a:moveTo>
                      <a:cubicBezTo>
                        <a:pt x="145280" y="101642"/>
                        <a:pt x="147063" y="102659"/>
                        <a:pt x="150971" y="102659"/>
                      </a:cubicBezTo>
                      <a:cubicBezTo>
                        <a:pt x="152944" y="102659"/>
                        <a:pt x="155524" y="102659"/>
                        <a:pt x="158104" y="103450"/>
                      </a:cubicBezTo>
                      <a:cubicBezTo>
                        <a:pt x="157724" y="103186"/>
                        <a:pt x="157307" y="102922"/>
                        <a:pt x="156928" y="102621"/>
                      </a:cubicBezTo>
                      <a:cubicBezTo>
                        <a:pt x="154651" y="101039"/>
                        <a:pt x="152678" y="99645"/>
                        <a:pt x="150288" y="99645"/>
                      </a:cubicBezTo>
                      <a:cubicBezTo>
                        <a:pt x="146797" y="99645"/>
                        <a:pt x="145166" y="100624"/>
                        <a:pt x="144672" y="101114"/>
                      </a:cubicBezTo>
                      <a:close/>
                      <a:moveTo>
                        <a:pt x="38815" y="95162"/>
                      </a:moveTo>
                      <a:cubicBezTo>
                        <a:pt x="46934" y="96254"/>
                        <a:pt x="51184" y="97008"/>
                        <a:pt x="53270" y="98439"/>
                      </a:cubicBezTo>
                      <a:cubicBezTo>
                        <a:pt x="54523" y="96179"/>
                        <a:pt x="57216" y="94936"/>
                        <a:pt x="59493" y="93919"/>
                      </a:cubicBezTo>
                      <a:cubicBezTo>
                        <a:pt x="60669" y="93391"/>
                        <a:pt x="62946" y="92336"/>
                        <a:pt x="63780" y="91545"/>
                      </a:cubicBezTo>
                      <a:cubicBezTo>
                        <a:pt x="63135" y="90980"/>
                        <a:pt x="61049" y="90001"/>
                        <a:pt x="59872" y="89435"/>
                      </a:cubicBezTo>
                      <a:cubicBezTo>
                        <a:pt x="56495" y="87816"/>
                        <a:pt x="51373" y="85367"/>
                        <a:pt x="51373" y="79904"/>
                      </a:cubicBezTo>
                      <a:cubicBezTo>
                        <a:pt x="51373" y="73726"/>
                        <a:pt x="57292" y="72031"/>
                        <a:pt x="60479" y="71089"/>
                      </a:cubicBezTo>
                      <a:cubicBezTo>
                        <a:pt x="64539" y="69921"/>
                        <a:pt x="64539" y="69582"/>
                        <a:pt x="64539" y="68866"/>
                      </a:cubicBezTo>
                      <a:cubicBezTo>
                        <a:pt x="64349" y="68602"/>
                        <a:pt x="63135" y="68000"/>
                        <a:pt x="62376" y="67661"/>
                      </a:cubicBezTo>
                      <a:cubicBezTo>
                        <a:pt x="60176" y="66568"/>
                        <a:pt x="56116" y="64571"/>
                        <a:pt x="56116" y="59900"/>
                      </a:cubicBezTo>
                      <a:cubicBezTo>
                        <a:pt x="56116" y="59071"/>
                        <a:pt x="56268" y="58355"/>
                        <a:pt x="56495" y="57715"/>
                      </a:cubicBezTo>
                      <a:cubicBezTo>
                        <a:pt x="55433" y="58242"/>
                        <a:pt x="54257" y="58581"/>
                        <a:pt x="53005" y="58581"/>
                      </a:cubicBezTo>
                      <a:cubicBezTo>
                        <a:pt x="50766" y="58581"/>
                        <a:pt x="49059" y="57564"/>
                        <a:pt x="47883" y="56735"/>
                      </a:cubicBezTo>
                      <a:cubicBezTo>
                        <a:pt x="43026" y="58016"/>
                        <a:pt x="36955" y="62650"/>
                        <a:pt x="33958" y="66041"/>
                      </a:cubicBezTo>
                      <a:cubicBezTo>
                        <a:pt x="34755" y="65928"/>
                        <a:pt x="35590" y="65852"/>
                        <a:pt x="36462" y="65852"/>
                      </a:cubicBezTo>
                      <a:cubicBezTo>
                        <a:pt x="40484" y="65852"/>
                        <a:pt x="43557" y="67774"/>
                        <a:pt x="45075" y="71089"/>
                      </a:cubicBezTo>
                      <a:cubicBezTo>
                        <a:pt x="50842" y="72068"/>
                        <a:pt x="51297" y="77003"/>
                        <a:pt x="51297" y="78586"/>
                      </a:cubicBezTo>
                      <a:cubicBezTo>
                        <a:pt x="51297" y="87514"/>
                        <a:pt x="42153" y="89209"/>
                        <a:pt x="36728" y="90264"/>
                      </a:cubicBezTo>
                      <a:cubicBezTo>
                        <a:pt x="36462" y="90302"/>
                        <a:pt x="36197" y="90377"/>
                        <a:pt x="35893" y="90415"/>
                      </a:cubicBezTo>
                      <a:cubicBezTo>
                        <a:pt x="36538" y="91055"/>
                        <a:pt x="37107" y="91809"/>
                        <a:pt x="37525" y="92675"/>
                      </a:cubicBezTo>
                      <a:lnTo>
                        <a:pt x="38777" y="95162"/>
                      </a:lnTo>
                      <a:close/>
                      <a:moveTo>
                        <a:pt x="127675" y="48071"/>
                      </a:moveTo>
                      <a:cubicBezTo>
                        <a:pt x="132986" y="48071"/>
                        <a:pt x="136856" y="49201"/>
                        <a:pt x="139550" y="50858"/>
                      </a:cubicBezTo>
                      <a:cubicBezTo>
                        <a:pt x="139399" y="50293"/>
                        <a:pt x="139323" y="49691"/>
                        <a:pt x="139323" y="49050"/>
                      </a:cubicBezTo>
                      <a:cubicBezTo>
                        <a:pt x="139323" y="48259"/>
                        <a:pt x="139474" y="47543"/>
                        <a:pt x="139702" y="46903"/>
                      </a:cubicBezTo>
                      <a:cubicBezTo>
                        <a:pt x="138526" y="46526"/>
                        <a:pt x="137236" y="46187"/>
                        <a:pt x="136363" y="45961"/>
                      </a:cubicBezTo>
                      <a:cubicBezTo>
                        <a:pt x="131355" y="44605"/>
                        <a:pt x="126574" y="43324"/>
                        <a:pt x="126309" y="38765"/>
                      </a:cubicBezTo>
                      <a:cubicBezTo>
                        <a:pt x="126233" y="38765"/>
                        <a:pt x="126119" y="38728"/>
                        <a:pt x="126043" y="38690"/>
                      </a:cubicBezTo>
                      <a:cubicBezTo>
                        <a:pt x="124829" y="38389"/>
                        <a:pt x="122970" y="37899"/>
                        <a:pt x="121148" y="37032"/>
                      </a:cubicBezTo>
                      <a:cubicBezTo>
                        <a:pt x="121907" y="38087"/>
                        <a:pt x="122325" y="39368"/>
                        <a:pt x="122325" y="40762"/>
                      </a:cubicBezTo>
                      <a:cubicBezTo>
                        <a:pt x="122325" y="45245"/>
                        <a:pt x="119479" y="47468"/>
                        <a:pt x="116292" y="48636"/>
                      </a:cubicBezTo>
                      <a:cubicBezTo>
                        <a:pt x="118227" y="48711"/>
                        <a:pt x="120238" y="48560"/>
                        <a:pt x="122173" y="48410"/>
                      </a:cubicBezTo>
                      <a:cubicBezTo>
                        <a:pt x="124032" y="48259"/>
                        <a:pt x="125853" y="48146"/>
                        <a:pt x="127675" y="48146"/>
                      </a:cubicBezTo>
                      <a:close/>
                      <a:moveTo>
                        <a:pt x="79033" y="41553"/>
                      </a:moveTo>
                      <a:lnTo>
                        <a:pt x="77477" y="43889"/>
                      </a:lnTo>
                      <a:cubicBezTo>
                        <a:pt x="77477" y="43889"/>
                        <a:pt x="77819" y="43851"/>
                        <a:pt x="78009" y="43814"/>
                      </a:cubicBezTo>
                      <a:cubicBezTo>
                        <a:pt x="78843" y="43701"/>
                        <a:pt x="80247" y="43475"/>
                        <a:pt x="81044" y="43249"/>
                      </a:cubicBezTo>
                      <a:cubicBezTo>
                        <a:pt x="80778" y="42721"/>
                        <a:pt x="79982" y="42118"/>
                        <a:pt x="79071" y="41591"/>
                      </a:cubicBezTo>
                      <a:close/>
                      <a:moveTo>
                        <a:pt x="90567" y="11000"/>
                      </a:moveTo>
                      <a:cubicBezTo>
                        <a:pt x="90567" y="11000"/>
                        <a:pt x="90378" y="11302"/>
                        <a:pt x="90302" y="11415"/>
                      </a:cubicBezTo>
                      <a:cubicBezTo>
                        <a:pt x="89467" y="12809"/>
                        <a:pt x="88518" y="14353"/>
                        <a:pt x="87001" y="15521"/>
                      </a:cubicBezTo>
                      <a:cubicBezTo>
                        <a:pt x="85218" y="16915"/>
                        <a:pt x="83017" y="18271"/>
                        <a:pt x="80664" y="19741"/>
                      </a:cubicBezTo>
                      <a:cubicBezTo>
                        <a:pt x="73759" y="24073"/>
                        <a:pt x="65146" y="29423"/>
                        <a:pt x="65146" y="36430"/>
                      </a:cubicBezTo>
                      <a:cubicBezTo>
                        <a:pt x="65146" y="37485"/>
                        <a:pt x="68030" y="38577"/>
                        <a:pt x="71710" y="38916"/>
                      </a:cubicBezTo>
                      <a:lnTo>
                        <a:pt x="74935" y="39218"/>
                      </a:lnTo>
                      <a:cubicBezTo>
                        <a:pt x="72697" y="37748"/>
                        <a:pt x="70534" y="35601"/>
                        <a:pt x="70534" y="32210"/>
                      </a:cubicBezTo>
                      <a:cubicBezTo>
                        <a:pt x="70534" y="28594"/>
                        <a:pt x="73152" y="24864"/>
                        <a:pt x="77515" y="24864"/>
                      </a:cubicBezTo>
                      <a:cubicBezTo>
                        <a:pt x="83472" y="24864"/>
                        <a:pt x="85331" y="29121"/>
                        <a:pt x="86052" y="30703"/>
                      </a:cubicBezTo>
                      <a:cubicBezTo>
                        <a:pt x="86128" y="30892"/>
                        <a:pt x="86204" y="31080"/>
                        <a:pt x="86318" y="31306"/>
                      </a:cubicBezTo>
                      <a:cubicBezTo>
                        <a:pt x="86470" y="31344"/>
                        <a:pt x="86811" y="31382"/>
                        <a:pt x="87304" y="31419"/>
                      </a:cubicBezTo>
                      <a:cubicBezTo>
                        <a:pt x="87494" y="31118"/>
                        <a:pt x="87722" y="30666"/>
                        <a:pt x="87911" y="30327"/>
                      </a:cubicBezTo>
                      <a:cubicBezTo>
                        <a:pt x="88822" y="28518"/>
                        <a:pt x="90757" y="24751"/>
                        <a:pt x="95386" y="24751"/>
                      </a:cubicBezTo>
                      <a:cubicBezTo>
                        <a:pt x="96980" y="24751"/>
                        <a:pt x="98573" y="25241"/>
                        <a:pt x="100205" y="26296"/>
                      </a:cubicBezTo>
                      <a:cubicBezTo>
                        <a:pt x="101343" y="27011"/>
                        <a:pt x="102709" y="27087"/>
                        <a:pt x="104871" y="27200"/>
                      </a:cubicBezTo>
                      <a:cubicBezTo>
                        <a:pt x="107565" y="27313"/>
                        <a:pt x="110904" y="27464"/>
                        <a:pt x="114015" y="29724"/>
                      </a:cubicBezTo>
                      <a:cubicBezTo>
                        <a:pt x="114926" y="30402"/>
                        <a:pt x="115571" y="31231"/>
                        <a:pt x="116026" y="32060"/>
                      </a:cubicBezTo>
                      <a:cubicBezTo>
                        <a:pt x="115571" y="31005"/>
                        <a:pt x="115305" y="29762"/>
                        <a:pt x="115305" y="28292"/>
                      </a:cubicBezTo>
                      <a:cubicBezTo>
                        <a:pt x="115305" y="26296"/>
                        <a:pt x="115950" y="24525"/>
                        <a:pt x="116671" y="23018"/>
                      </a:cubicBezTo>
                      <a:cubicBezTo>
                        <a:pt x="112991" y="22717"/>
                        <a:pt x="104909" y="21662"/>
                        <a:pt x="104909" y="13562"/>
                      </a:cubicBezTo>
                      <a:cubicBezTo>
                        <a:pt x="104909" y="12997"/>
                        <a:pt x="104909" y="12432"/>
                        <a:pt x="104985" y="11829"/>
                      </a:cubicBezTo>
                      <a:cubicBezTo>
                        <a:pt x="104985" y="11603"/>
                        <a:pt x="104985" y="11340"/>
                        <a:pt x="105023" y="11114"/>
                      </a:cubicBezTo>
                      <a:cubicBezTo>
                        <a:pt x="104568" y="10774"/>
                        <a:pt x="103430" y="10285"/>
                        <a:pt x="102102" y="10285"/>
                      </a:cubicBezTo>
                      <a:cubicBezTo>
                        <a:pt x="101950" y="10285"/>
                        <a:pt x="100318" y="10285"/>
                        <a:pt x="94248" y="11377"/>
                      </a:cubicBezTo>
                      <a:lnTo>
                        <a:pt x="93185" y="11490"/>
                      </a:lnTo>
                      <a:cubicBezTo>
                        <a:pt x="92199" y="11490"/>
                        <a:pt x="91364" y="11264"/>
                        <a:pt x="90643" y="11000"/>
                      </a:cubicBezTo>
                      <a:close/>
                      <a:moveTo>
                        <a:pt x="116937" y="34471"/>
                      </a:moveTo>
                      <a:cubicBezTo>
                        <a:pt x="117203" y="34508"/>
                        <a:pt x="117468" y="34584"/>
                        <a:pt x="117734" y="34659"/>
                      </a:cubicBezTo>
                      <a:cubicBezTo>
                        <a:pt x="117203" y="34094"/>
                        <a:pt x="116709" y="33454"/>
                        <a:pt x="116292" y="32738"/>
                      </a:cubicBezTo>
                      <a:cubicBezTo>
                        <a:pt x="116558" y="33341"/>
                        <a:pt x="116747" y="33943"/>
                        <a:pt x="116937" y="34471"/>
                      </a:cubicBezTo>
                      <a:close/>
                    </a:path>
                  </a:pathLst>
                </a:custGeom>
                <a:solidFill>
                  <a:srgbClr val="77AB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pic>
        <p:nvPicPr>
          <p:cNvPr id="35" name="Google Shape;319;p11">
            <a:extLst>
              <a:ext uri="{FF2B5EF4-FFF2-40B4-BE49-F238E27FC236}">
                <a16:creationId xmlns:a16="http://schemas.microsoft.com/office/drawing/2014/main" id="{B604D5A9-274B-E940-DEF9-74ED2C65F319}"/>
              </a:ext>
            </a:extLst>
          </p:cNvPr>
          <p:cNvPicPr preferRelativeResize="0"/>
          <p:nvPr userDrawn="1"/>
        </p:nvPicPr>
        <p:blipFill rotWithShape="1">
          <a:blip r:embed="rId6">
            <a:alphaModFix/>
          </a:blip>
          <a:srcRect/>
          <a:stretch/>
        </p:blipFill>
        <p:spPr>
          <a:xfrm>
            <a:off x="3511517" y="2801418"/>
            <a:ext cx="538323" cy="389820"/>
          </a:xfrm>
          <a:prstGeom prst="rect">
            <a:avLst/>
          </a:prstGeom>
          <a:noFill/>
          <a:ln>
            <a:noFill/>
          </a:ln>
        </p:spPr>
      </p:pic>
      <p:pic>
        <p:nvPicPr>
          <p:cNvPr id="36" name="Google Shape;320;p11">
            <a:extLst>
              <a:ext uri="{FF2B5EF4-FFF2-40B4-BE49-F238E27FC236}">
                <a16:creationId xmlns:a16="http://schemas.microsoft.com/office/drawing/2014/main" id="{3DEA6037-3D35-0F99-68C0-EE58D81CF6D0}"/>
              </a:ext>
            </a:extLst>
          </p:cNvPr>
          <p:cNvPicPr preferRelativeResize="0"/>
          <p:nvPr userDrawn="1"/>
        </p:nvPicPr>
        <p:blipFill rotWithShape="1">
          <a:blip r:embed="rId7">
            <a:alphaModFix/>
          </a:blip>
          <a:srcRect/>
          <a:stretch/>
        </p:blipFill>
        <p:spPr>
          <a:xfrm>
            <a:off x="8175918" y="4236853"/>
            <a:ext cx="424197" cy="440512"/>
          </a:xfrm>
          <a:prstGeom prst="rect">
            <a:avLst/>
          </a:prstGeom>
          <a:noFill/>
          <a:ln>
            <a:noFill/>
          </a:ln>
        </p:spPr>
      </p:pic>
      <p:pic>
        <p:nvPicPr>
          <p:cNvPr id="37" name="Google Shape;321;p11">
            <a:extLst>
              <a:ext uri="{FF2B5EF4-FFF2-40B4-BE49-F238E27FC236}">
                <a16:creationId xmlns:a16="http://schemas.microsoft.com/office/drawing/2014/main" id="{D4A12575-22B3-910E-BAE1-FF7DE75E3B95}"/>
              </a:ext>
            </a:extLst>
          </p:cNvPr>
          <p:cNvPicPr preferRelativeResize="0"/>
          <p:nvPr userDrawn="1"/>
        </p:nvPicPr>
        <p:blipFill rotWithShape="1">
          <a:blip r:embed="rId8">
            <a:alphaModFix/>
          </a:blip>
          <a:srcRect/>
          <a:stretch/>
        </p:blipFill>
        <p:spPr>
          <a:xfrm>
            <a:off x="3507002" y="4067051"/>
            <a:ext cx="636045" cy="598941"/>
          </a:xfrm>
          <a:prstGeom prst="rect">
            <a:avLst/>
          </a:prstGeom>
          <a:noFill/>
          <a:ln>
            <a:noFill/>
          </a:ln>
        </p:spPr>
      </p:pic>
      <p:pic>
        <p:nvPicPr>
          <p:cNvPr id="38" name="Google Shape;322;p11">
            <a:extLst>
              <a:ext uri="{FF2B5EF4-FFF2-40B4-BE49-F238E27FC236}">
                <a16:creationId xmlns:a16="http://schemas.microsoft.com/office/drawing/2014/main" id="{C9B521B0-8ED8-E9EE-771A-32FFC94FA0AF}"/>
              </a:ext>
            </a:extLst>
          </p:cNvPr>
          <p:cNvPicPr preferRelativeResize="0"/>
          <p:nvPr userDrawn="1"/>
        </p:nvPicPr>
        <p:blipFill rotWithShape="1">
          <a:blip r:embed="rId9">
            <a:alphaModFix/>
          </a:blip>
          <a:srcRect/>
          <a:stretch/>
        </p:blipFill>
        <p:spPr>
          <a:xfrm>
            <a:off x="3552049" y="2091245"/>
            <a:ext cx="462640" cy="499652"/>
          </a:xfrm>
          <a:prstGeom prst="rect">
            <a:avLst/>
          </a:prstGeom>
          <a:noFill/>
          <a:ln>
            <a:noFill/>
          </a:ln>
        </p:spPr>
      </p:pic>
      <p:pic>
        <p:nvPicPr>
          <p:cNvPr id="39" name="Google Shape;323;p11">
            <a:extLst>
              <a:ext uri="{FF2B5EF4-FFF2-40B4-BE49-F238E27FC236}">
                <a16:creationId xmlns:a16="http://schemas.microsoft.com/office/drawing/2014/main" id="{AD7857C5-A3F5-44EE-1F20-41EF49C43F98}"/>
              </a:ext>
            </a:extLst>
          </p:cNvPr>
          <p:cNvPicPr preferRelativeResize="0"/>
          <p:nvPr userDrawn="1"/>
        </p:nvPicPr>
        <p:blipFill rotWithShape="1">
          <a:blip r:embed="rId10">
            <a:alphaModFix/>
          </a:blip>
          <a:srcRect/>
          <a:stretch/>
        </p:blipFill>
        <p:spPr>
          <a:xfrm>
            <a:off x="2836537" y="348742"/>
            <a:ext cx="1150860" cy="1081494"/>
          </a:xfrm>
          <a:prstGeom prst="rect">
            <a:avLst/>
          </a:prstGeom>
          <a:noFill/>
          <a:ln>
            <a:noFill/>
          </a:ln>
        </p:spPr>
      </p:pic>
    </p:spTree>
    <p:extLst>
      <p:ext uri="{BB962C8B-B14F-4D97-AF65-F5344CB8AC3E}">
        <p14:creationId xmlns:p14="http://schemas.microsoft.com/office/powerpoint/2010/main" val="270347844"/>
      </p:ext>
    </p:extLst>
  </p:cSld>
  <p:clrMapOvr>
    <a:masterClrMapping/>
  </p:clrMapOvr>
  <p:extLst>
    <p:ext uri="{DCECCB84-F9BA-43D5-87BE-67443E8EF086}">
      <p15:sldGuideLst xmlns:p15="http://schemas.microsoft.com/office/powerpoint/2012/main">
        <p15:guide id="1" pos="551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6_Title and Content" preserve="1">
  <p:cSld name="17_Title and Content">
    <p:spTree>
      <p:nvGrpSpPr>
        <p:cNvPr id="1" name="Shape 10"/>
        <p:cNvGrpSpPr/>
        <p:nvPr/>
      </p:nvGrpSpPr>
      <p:grpSpPr>
        <a:xfrm>
          <a:off x="0" y="0"/>
          <a:ext cx="0" cy="0"/>
          <a:chOff x="0" y="0"/>
          <a:chExt cx="0" cy="0"/>
        </a:xfrm>
      </p:grpSpPr>
      <p:pic>
        <p:nvPicPr>
          <p:cNvPr id="11" name="Google Shape;11;p35"/>
          <p:cNvPicPr preferRelativeResize="0"/>
          <p:nvPr/>
        </p:nvPicPr>
        <p:blipFill rotWithShape="1">
          <a:blip r:embed="rId2">
            <a:alphaModFix/>
          </a:blip>
          <a:srcRect l="4869" t="9841"/>
          <a:stretch/>
        </p:blipFill>
        <p:spPr>
          <a:xfrm>
            <a:off x="-1176" y="0"/>
            <a:ext cx="1318610" cy="624841"/>
          </a:xfrm>
          <a:prstGeom prst="rect">
            <a:avLst/>
          </a:prstGeom>
          <a:noFill/>
          <a:ln>
            <a:noFill/>
          </a:ln>
        </p:spPr>
      </p:pic>
      <p:sp>
        <p:nvSpPr>
          <p:cNvPr id="12" name="Google Shape;12;p35"/>
          <p:cNvSpPr/>
          <p:nvPr/>
        </p:nvSpPr>
        <p:spPr>
          <a:xfrm rot="10800000">
            <a:off x="0" y="4425782"/>
            <a:ext cx="792000" cy="717717"/>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89685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13;p35"/>
          <p:cNvSpPr/>
          <p:nvPr/>
        </p:nvSpPr>
        <p:spPr>
          <a:xfrm>
            <a:off x="41071" y="4667441"/>
            <a:ext cx="595458"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 sz="1500" b="1" i="0" u="none" strike="noStrike" cap="none">
                <a:solidFill>
                  <a:schemeClr val="lt1"/>
                </a:solidFill>
                <a:latin typeface="Heebo"/>
                <a:ea typeface="Heebo"/>
                <a:cs typeface="Heebo"/>
                <a:sym typeface="Heebo"/>
              </a:rPr>
              <a:t>‹#›</a:t>
            </a:fld>
            <a:endParaRPr sz="1500" b="1" i="0" u="none" strike="noStrike" cap="none">
              <a:solidFill>
                <a:schemeClr val="lt1"/>
              </a:solidFill>
              <a:latin typeface="Heebo"/>
              <a:ea typeface="Heebo"/>
              <a:cs typeface="Heebo"/>
              <a:sym typeface="Heebo"/>
            </a:endParaRPr>
          </a:p>
        </p:txBody>
      </p:sp>
      <p:pic>
        <p:nvPicPr>
          <p:cNvPr id="14" name="Google Shape;14;p35" descr="A picture containing text&#10;&#10;Description automatically generated"/>
          <p:cNvPicPr preferRelativeResize="0"/>
          <p:nvPr/>
        </p:nvPicPr>
        <p:blipFill rotWithShape="1">
          <a:blip r:embed="rId3">
            <a:alphaModFix/>
          </a:blip>
          <a:srcRect/>
          <a:stretch/>
        </p:blipFill>
        <p:spPr>
          <a:xfrm>
            <a:off x="1003608" y="-37170"/>
            <a:ext cx="1309890" cy="531496"/>
          </a:xfrm>
          <a:prstGeom prst="rect">
            <a:avLst/>
          </a:prstGeom>
          <a:noFill/>
          <a:ln>
            <a:noFill/>
          </a:ln>
        </p:spPr>
      </p:pic>
      <p:sp>
        <p:nvSpPr>
          <p:cNvPr id="2" name="Google Shape;328;p12">
            <a:extLst>
              <a:ext uri="{FF2B5EF4-FFF2-40B4-BE49-F238E27FC236}">
                <a16:creationId xmlns:a16="http://schemas.microsoft.com/office/drawing/2014/main" id="{EA12170C-F335-9AF4-DB2C-E0E6EAF346D4}"/>
              </a:ext>
            </a:extLst>
          </p:cNvPr>
          <p:cNvSpPr/>
          <p:nvPr userDrawn="1"/>
        </p:nvSpPr>
        <p:spPr>
          <a:xfrm>
            <a:off x="2355743" y="3437245"/>
            <a:ext cx="4381430" cy="598772"/>
          </a:xfrm>
          <a:prstGeom prst="roundRect">
            <a:avLst>
              <a:gd name="adj" fmla="val 8732"/>
            </a:avLst>
          </a:prstGeom>
          <a:gradFill>
            <a:gsLst>
              <a:gs pos="0">
                <a:srgbClr val="8CC74B">
                  <a:alpha val="4705"/>
                </a:srgbClr>
              </a:gs>
              <a:gs pos="34000">
                <a:srgbClr val="8CC74B">
                  <a:alpha val="4705"/>
                </a:srgbClr>
              </a:gs>
              <a:gs pos="100000">
                <a:srgbClr val="8CC74B">
                  <a:alpha val="45882"/>
                </a:srgbClr>
              </a:gs>
            </a:gsLst>
            <a:lin ang="5400000" scaled="0"/>
          </a:gradFill>
          <a:ln>
            <a:noFill/>
          </a:ln>
        </p:spPr>
        <p:txBody>
          <a:bodyPr spcFirstLastPara="1" wrap="square" lIns="91425" tIns="45700" rIns="91425" bIns="45700" anchor="ctr" anchorCtr="0">
            <a:noAutofit/>
          </a:bodyPr>
          <a:lstStyle/>
          <a:p>
            <a:pPr marL="0" marR="292100" lvl="0" indent="0" algn="ctr" rtl="0">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3" name="Google Shape;329;p12">
            <a:extLst>
              <a:ext uri="{FF2B5EF4-FFF2-40B4-BE49-F238E27FC236}">
                <a16:creationId xmlns:a16="http://schemas.microsoft.com/office/drawing/2014/main" id="{6E714C80-BFB6-8A4B-C9C7-1725E2566F25}"/>
              </a:ext>
            </a:extLst>
          </p:cNvPr>
          <p:cNvSpPr/>
          <p:nvPr userDrawn="1"/>
        </p:nvSpPr>
        <p:spPr>
          <a:xfrm>
            <a:off x="5579387" y="1615748"/>
            <a:ext cx="3176354" cy="617980"/>
          </a:xfrm>
          <a:prstGeom prst="roundRect">
            <a:avLst>
              <a:gd name="adj" fmla="val 8732"/>
            </a:avLst>
          </a:prstGeom>
          <a:gradFill>
            <a:gsLst>
              <a:gs pos="0">
                <a:srgbClr val="8CC74B">
                  <a:alpha val="4705"/>
                </a:srgbClr>
              </a:gs>
              <a:gs pos="34000">
                <a:srgbClr val="8CC74B">
                  <a:alpha val="4705"/>
                </a:srgbClr>
              </a:gs>
              <a:gs pos="100000">
                <a:srgbClr val="8CC74B">
                  <a:alpha val="45882"/>
                </a:srgbClr>
              </a:gs>
            </a:gsLst>
            <a:lin ang="5400000" scaled="0"/>
          </a:gradFill>
          <a:ln>
            <a:noFill/>
          </a:ln>
        </p:spPr>
        <p:txBody>
          <a:bodyPr spcFirstLastPara="1" wrap="square" lIns="91425" tIns="45700" rIns="91425" bIns="45700" anchor="ctr" anchorCtr="0">
            <a:noAutofit/>
          </a:bodyPr>
          <a:lstStyle/>
          <a:p>
            <a:pPr marL="0" marR="292100" lvl="0" indent="0" algn="ctr" rtl="0">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4" name="Google Shape;331;p12">
            <a:extLst>
              <a:ext uri="{FF2B5EF4-FFF2-40B4-BE49-F238E27FC236}">
                <a16:creationId xmlns:a16="http://schemas.microsoft.com/office/drawing/2014/main" id="{ED00286E-B3F5-0383-53CF-F2F014E206E4}"/>
              </a:ext>
            </a:extLst>
          </p:cNvPr>
          <p:cNvSpPr/>
          <p:nvPr userDrawn="1"/>
        </p:nvSpPr>
        <p:spPr>
          <a:xfrm>
            <a:off x="2383303" y="143852"/>
            <a:ext cx="4299626" cy="390432"/>
          </a:xfrm>
          <a:prstGeom prst="roundRect">
            <a:avLst>
              <a:gd name="adj" fmla="val 8732"/>
            </a:avLst>
          </a:prstGeom>
          <a:gradFill>
            <a:gsLst>
              <a:gs pos="0">
                <a:srgbClr val="8CC74B">
                  <a:alpha val="4705"/>
                </a:srgbClr>
              </a:gs>
              <a:gs pos="34000">
                <a:srgbClr val="8CC74B">
                  <a:alpha val="4705"/>
                </a:srgbClr>
              </a:gs>
              <a:gs pos="100000">
                <a:srgbClr val="8CC74B">
                  <a:alpha val="45882"/>
                </a:srgbClr>
              </a:gs>
            </a:gsLst>
            <a:lin ang="5400000" scaled="0"/>
          </a:gradFill>
          <a:ln>
            <a:noFill/>
          </a:ln>
        </p:spPr>
        <p:txBody>
          <a:bodyPr spcFirstLastPara="1" wrap="square" lIns="91425" tIns="45700" rIns="91425" bIns="45700" anchor="ctr" anchorCtr="0">
            <a:noAutofit/>
          </a:bodyPr>
          <a:lstStyle/>
          <a:p>
            <a:pPr marL="0" marR="292100" lvl="0" indent="0" algn="ctr" rtl="0">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5" name="Google Shape;332;p12">
            <a:extLst>
              <a:ext uri="{FF2B5EF4-FFF2-40B4-BE49-F238E27FC236}">
                <a16:creationId xmlns:a16="http://schemas.microsoft.com/office/drawing/2014/main" id="{CBC54E0F-7F4A-F33A-CBC6-A8FC3774138B}"/>
              </a:ext>
            </a:extLst>
          </p:cNvPr>
          <p:cNvSpPr txBox="1"/>
          <p:nvPr userDrawn="1"/>
        </p:nvSpPr>
        <p:spPr>
          <a:xfrm>
            <a:off x="2317334" y="156870"/>
            <a:ext cx="4319101" cy="276949"/>
          </a:xfrm>
          <a:prstGeom prst="rect">
            <a:avLst/>
          </a:prstGeom>
          <a:noFill/>
          <a:ln>
            <a:noFill/>
          </a:ln>
        </p:spPr>
        <p:txBody>
          <a:bodyPr spcFirstLastPara="1" wrap="square" lIns="91425" tIns="91425" rIns="91425" bIns="91425" anchor="t" anchorCtr="0">
            <a:noAutofit/>
          </a:bodyPr>
          <a:lstStyle/>
          <a:p>
            <a:pPr marL="0" marR="0" lvl="0" indent="0" algn="r" rtl="1">
              <a:lnSpc>
                <a:spcPct val="100000"/>
              </a:lnSpc>
              <a:spcBef>
                <a:spcPts val="0"/>
              </a:spcBef>
              <a:spcAft>
                <a:spcPts val="0"/>
              </a:spcAft>
              <a:buClr>
                <a:srgbClr val="000000"/>
              </a:buClr>
              <a:buSzPts val="1500"/>
              <a:buFont typeface="Arial"/>
              <a:buNone/>
            </a:pPr>
            <a:r>
              <a:rPr lang="iw" sz="1500" b="1" i="0" u="none" strike="noStrike" cap="none">
                <a:solidFill>
                  <a:srgbClr val="435369"/>
                </a:solidFill>
                <a:latin typeface="Calibri"/>
                <a:ea typeface="Calibri"/>
                <a:cs typeface="Calibri"/>
                <a:sym typeface="Calibri"/>
              </a:rPr>
              <a:t>מה אני רוצה לדעת עוד על כלכלה מעגלית ? </a:t>
            </a:r>
            <a:endParaRPr sz="1500" b="1" i="0" u="none" strike="noStrike" cap="none">
              <a:solidFill>
                <a:srgbClr val="435369"/>
              </a:solidFill>
              <a:latin typeface="Calibri"/>
              <a:ea typeface="Calibri"/>
              <a:cs typeface="Calibri"/>
              <a:sym typeface="Calibri"/>
            </a:endParaRPr>
          </a:p>
        </p:txBody>
      </p:sp>
      <p:sp>
        <p:nvSpPr>
          <p:cNvPr id="6" name="Google Shape;334;p12">
            <a:extLst>
              <a:ext uri="{FF2B5EF4-FFF2-40B4-BE49-F238E27FC236}">
                <a16:creationId xmlns:a16="http://schemas.microsoft.com/office/drawing/2014/main" id="{CBDB1489-DA4C-569E-4258-FC67876FE762}"/>
              </a:ext>
            </a:extLst>
          </p:cNvPr>
          <p:cNvSpPr txBox="1"/>
          <p:nvPr userDrawn="1"/>
        </p:nvSpPr>
        <p:spPr>
          <a:xfrm>
            <a:off x="6721000" y="1601588"/>
            <a:ext cx="1935000" cy="646300"/>
          </a:xfrm>
          <a:prstGeom prst="rect">
            <a:avLst/>
          </a:prstGeom>
          <a:noFill/>
          <a:ln>
            <a:noFill/>
          </a:ln>
        </p:spPr>
        <p:txBody>
          <a:bodyPr spcFirstLastPara="1" wrap="square" lIns="91425" tIns="91425" rIns="91425" bIns="91425" anchor="t" anchorCtr="0">
            <a:spAutoFit/>
          </a:bodyPr>
          <a:lstStyle/>
          <a:p>
            <a:pPr marL="0" marR="0" lvl="0" indent="0" algn="r" rtl="1">
              <a:lnSpc>
                <a:spcPct val="100000"/>
              </a:lnSpc>
              <a:spcBef>
                <a:spcPts val="0"/>
              </a:spcBef>
              <a:spcAft>
                <a:spcPts val="0"/>
              </a:spcAft>
              <a:buNone/>
            </a:pPr>
            <a:r>
              <a:rPr lang="iw" sz="1500" b="1" i="0" u="none" strike="noStrike" cap="none">
                <a:solidFill>
                  <a:srgbClr val="435369"/>
                </a:solidFill>
                <a:latin typeface="Calibri"/>
                <a:ea typeface="Calibri"/>
                <a:cs typeface="Calibri"/>
                <a:sym typeface="Calibri"/>
              </a:rPr>
              <a:t>מה מעניין אותי? </a:t>
            </a:r>
            <a:br>
              <a:rPr lang="iw" sz="1500" b="1" i="0" u="none" strike="noStrike" cap="none">
                <a:solidFill>
                  <a:srgbClr val="435369"/>
                </a:solidFill>
                <a:latin typeface="Calibri"/>
                <a:ea typeface="Calibri"/>
                <a:cs typeface="Calibri"/>
                <a:sym typeface="Calibri"/>
              </a:rPr>
            </a:br>
            <a:r>
              <a:rPr lang="iw" sz="1500" b="1" i="0" u="none" strike="noStrike" cap="none">
                <a:solidFill>
                  <a:srgbClr val="435369"/>
                </a:solidFill>
                <a:latin typeface="Calibri"/>
                <a:ea typeface="Calibri"/>
                <a:cs typeface="Calibri"/>
                <a:sym typeface="Calibri"/>
              </a:rPr>
              <a:t>מה הייתי רוצה לחקור? </a:t>
            </a:r>
            <a:endParaRPr sz="1500" b="1" i="0" u="none" strike="noStrike" cap="none">
              <a:solidFill>
                <a:srgbClr val="435369"/>
              </a:solidFill>
              <a:latin typeface="Calibri"/>
              <a:ea typeface="Calibri"/>
              <a:cs typeface="Calibri"/>
              <a:sym typeface="Calibri"/>
            </a:endParaRPr>
          </a:p>
        </p:txBody>
      </p:sp>
      <p:sp>
        <p:nvSpPr>
          <p:cNvPr id="7" name="Google Shape;335;p12">
            <a:extLst>
              <a:ext uri="{FF2B5EF4-FFF2-40B4-BE49-F238E27FC236}">
                <a16:creationId xmlns:a16="http://schemas.microsoft.com/office/drawing/2014/main" id="{71BE8BCD-F033-D31D-6461-05C82FDD7D8F}"/>
              </a:ext>
            </a:extLst>
          </p:cNvPr>
          <p:cNvSpPr txBox="1"/>
          <p:nvPr userDrawn="1"/>
        </p:nvSpPr>
        <p:spPr>
          <a:xfrm>
            <a:off x="2383303" y="3430313"/>
            <a:ext cx="4319101" cy="646300"/>
          </a:xfrm>
          <a:prstGeom prst="rect">
            <a:avLst/>
          </a:prstGeom>
          <a:noFill/>
          <a:ln>
            <a:noFill/>
          </a:ln>
        </p:spPr>
        <p:txBody>
          <a:bodyPr spcFirstLastPara="1" wrap="square" lIns="91425" tIns="91425" rIns="91425" bIns="91425" anchor="t" anchorCtr="0">
            <a:spAutoFit/>
          </a:bodyPr>
          <a:lstStyle/>
          <a:p>
            <a:pPr marL="0" marR="0" lvl="0" indent="0" algn="r" rtl="1">
              <a:lnSpc>
                <a:spcPct val="100000"/>
              </a:lnSpc>
              <a:spcBef>
                <a:spcPts val="0"/>
              </a:spcBef>
              <a:spcAft>
                <a:spcPts val="0"/>
              </a:spcAft>
              <a:buClr>
                <a:srgbClr val="000000"/>
              </a:buClr>
              <a:buSzPts val="1500"/>
              <a:buFont typeface="Arial"/>
              <a:buNone/>
            </a:pPr>
            <a:r>
              <a:rPr lang="iw" sz="1500" b="1" i="0" u="none" strike="noStrike" cap="none">
                <a:solidFill>
                  <a:srgbClr val="435369"/>
                </a:solidFill>
                <a:latin typeface="Calibri"/>
                <a:ea typeface="Calibri"/>
                <a:cs typeface="Calibri"/>
                <a:sym typeface="Calibri"/>
              </a:rPr>
              <a:t>מהי העמדה הנוכחית שלי כלפי כלכלה מעגלית?  </a:t>
            </a:r>
            <a:br>
              <a:rPr lang="iw" sz="1500" b="1" i="0" u="none" strike="noStrike" cap="none">
                <a:solidFill>
                  <a:srgbClr val="435369"/>
                </a:solidFill>
                <a:latin typeface="Calibri"/>
                <a:ea typeface="Calibri"/>
                <a:cs typeface="Calibri"/>
                <a:sym typeface="Calibri"/>
              </a:rPr>
            </a:br>
            <a:r>
              <a:rPr lang="iw" sz="1500" b="1" i="0" u="none" strike="noStrike" cap="none">
                <a:solidFill>
                  <a:srgbClr val="435369"/>
                </a:solidFill>
                <a:latin typeface="Calibri"/>
                <a:ea typeface="Calibri"/>
                <a:cs typeface="Calibri"/>
                <a:sym typeface="Calibri"/>
              </a:rPr>
              <a:t>או איך זה קשור לחיים שלי?  </a:t>
            </a:r>
            <a:endParaRPr sz="1500" b="1" i="0" u="none" strike="noStrike" cap="none">
              <a:solidFill>
                <a:srgbClr val="435369"/>
              </a:solidFill>
              <a:latin typeface="Calibri"/>
              <a:ea typeface="Calibri"/>
              <a:cs typeface="Calibri"/>
              <a:sym typeface="Calibri"/>
            </a:endParaRPr>
          </a:p>
        </p:txBody>
      </p:sp>
      <p:pic>
        <p:nvPicPr>
          <p:cNvPr id="8" name="Google Shape;336;p12">
            <a:extLst>
              <a:ext uri="{FF2B5EF4-FFF2-40B4-BE49-F238E27FC236}">
                <a16:creationId xmlns:a16="http://schemas.microsoft.com/office/drawing/2014/main" id="{3793DADD-1482-7A4F-5415-2B2FA9B11D10}"/>
              </a:ext>
            </a:extLst>
          </p:cNvPr>
          <p:cNvPicPr preferRelativeResize="0"/>
          <p:nvPr userDrawn="1"/>
        </p:nvPicPr>
        <p:blipFill rotWithShape="1">
          <a:blip r:embed="rId4">
            <a:alphaModFix/>
          </a:blip>
          <a:srcRect/>
          <a:stretch/>
        </p:blipFill>
        <p:spPr>
          <a:xfrm>
            <a:off x="3886388" y="1793519"/>
            <a:ext cx="1395269" cy="1395269"/>
          </a:xfrm>
          <a:prstGeom prst="rect">
            <a:avLst/>
          </a:prstGeom>
          <a:noFill/>
          <a:ln>
            <a:noFill/>
          </a:ln>
        </p:spPr>
      </p:pic>
      <p:sp>
        <p:nvSpPr>
          <p:cNvPr id="9" name="Google Shape;338;p12">
            <a:extLst>
              <a:ext uri="{FF2B5EF4-FFF2-40B4-BE49-F238E27FC236}">
                <a16:creationId xmlns:a16="http://schemas.microsoft.com/office/drawing/2014/main" id="{6B86C55D-E659-3F70-DC75-EB10D730568D}"/>
              </a:ext>
            </a:extLst>
          </p:cNvPr>
          <p:cNvSpPr/>
          <p:nvPr userDrawn="1"/>
        </p:nvSpPr>
        <p:spPr>
          <a:xfrm>
            <a:off x="388259" y="1638995"/>
            <a:ext cx="3198798" cy="617980"/>
          </a:xfrm>
          <a:prstGeom prst="roundRect">
            <a:avLst>
              <a:gd name="adj" fmla="val 8732"/>
            </a:avLst>
          </a:prstGeom>
          <a:gradFill>
            <a:gsLst>
              <a:gs pos="0">
                <a:srgbClr val="8CC74B">
                  <a:alpha val="4705"/>
                </a:srgbClr>
              </a:gs>
              <a:gs pos="34000">
                <a:srgbClr val="8CC74B">
                  <a:alpha val="4705"/>
                </a:srgbClr>
              </a:gs>
              <a:gs pos="100000">
                <a:srgbClr val="8CC74B">
                  <a:alpha val="45882"/>
                </a:srgbClr>
              </a:gs>
            </a:gsLst>
            <a:lin ang="5400000" scaled="0"/>
          </a:gradFill>
          <a:ln>
            <a:noFill/>
          </a:ln>
        </p:spPr>
        <p:txBody>
          <a:bodyPr spcFirstLastPara="1" wrap="square" lIns="91425" tIns="45700" rIns="91425" bIns="45700" anchor="ctr" anchorCtr="0">
            <a:noAutofit/>
          </a:bodyPr>
          <a:lstStyle/>
          <a:p>
            <a:pPr marL="0" marR="292100" lvl="0" indent="0" algn="ctr" rtl="0">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10" name="Google Shape;339;p12">
            <a:extLst>
              <a:ext uri="{FF2B5EF4-FFF2-40B4-BE49-F238E27FC236}">
                <a16:creationId xmlns:a16="http://schemas.microsoft.com/office/drawing/2014/main" id="{41F7CDDA-B1D6-60A7-72E1-BEA4C61374D5}"/>
              </a:ext>
            </a:extLst>
          </p:cNvPr>
          <p:cNvSpPr txBox="1"/>
          <p:nvPr userDrawn="1"/>
        </p:nvSpPr>
        <p:spPr>
          <a:xfrm>
            <a:off x="388259" y="1638995"/>
            <a:ext cx="3129856" cy="646300"/>
          </a:xfrm>
          <a:prstGeom prst="rect">
            <a:avLst/>
          </a:prstGeom>
          <a:noFill/>
          <a:ln>
            <a:noFill/>
          </a:ln>
        </p:spPr>
        <p:txBody>
          <a:bodyPr spcFirstLastPara="1" wrap="square" lIns="91425" tIns="91425" rIns="91425" bIns="91425" anchor="t" anchorCtr="0">
            <a:spAutoFit/>
          </a:bodyPr>
          <a:lstStyle/>
          <a:p>
            <a:pPr marL="0" marR="0" lvl="0" indent="0" algn="r" rtl="1">
              <a:lnSpc>
                <a:spcPct val="100000"/>
              </a:lnSpc>
              <a:spcBef>
                <a:spcPts val="0"/>
              </a:spcBef>
              <a:spcAft>
                <a:spcPts val="0"/>
              </a:spcAft>
              <a:buClr>
                <a:srgbClr val="000000"/>
              </a:buClr>
              <a:buSzPts val="1500"/>
              <a:buFont typeface="Arial"/>
              <a:buNone/>
            </a:pPr>
            <a:r>
              <a:rPr lang="iw" sz="1500" b="1" i="0" u="none" strike="noStrike" cap="none">
                <a:solidFill>
                  <a:srgbClr val="435369"/>
                </a:solidFill>
                <a:latin typeface="Calibri"/>
                <a:ea typeface="Calibri"/>
                <a:cs typeface="Calibri"/>
                <a:sym typeface="Calibri"/>
              </a:rPr>
              <a:t>מה מדאיג אותי? </a:t>
            </a:r>
            <a:br>
              <a:rPr lang="iw" sz="1500" b="1" i="0" u="none" strike="noStrike" cap="none">
                <a:solidFill>
                  <a:srgbClr val="435369"/>
                </a:solidFill>
                <a:latin typeface="Calibri"/>
                <a:ea typeface="Calibri"/>
                <a:cs typeface="Calibri"/>
                <a:sym typeface="Calibri"/>
              </a:rPr>
            </a:br>
            <a:r>
              <a:rPr lang="iw" sz="1500" b="1" i="0" u="none" strike="noStrike" cap="none">
                <a:solidFill>
                  <a:srgbClr val="435369"/>
                </a:solidFill>
                <a:latin typeface="Calibri"/>
                <a:ea typeface="Calibri"/>
                <a:cs typeface="Calibri"/>
                <a:sym typeface="Calibri"/>
              </a:rPr>
              <a:t>אלו שאלות עולות בנושא?</a:t>
            </a:r>
            <a:endParaRPr sz="1500" b="1" i="0" u="none" strike="noStrike" cap="none">
              <a:solidFill>
                <a:srgbClr val="435369"/>
              </a:solidFill>
              <a:latin typeface="Calibri"/>
              <a:ea typeface="Calibri"/>
              <a:cs typeface="Calibri"/>
              <a:sym typeface="Calibri"/>
            </a:endParaRPr>
          </a:p>
        </p:txBody>
      </p:sp>
      <p:sp>
        <p:nvSpPr>
          <p:cNvPr id="15" name="Google Shape;342;p12">
            <a:extLst>
              <a:ext uri="{FF2B5EF4-FFF2-40B4-BE49-F238E27FC236}">
                <a16:creationId xmlns:a16="http://schemas.microsoft.com/office/drawing/2014/main" id="{981F6CE0-1870-3AFE-EFEE-76BC2F526FD8}"/>
              </a:ext>
            </a:extLst>
          </p:cNvPr>
          <p:cNvSpPr txBox="1"/>
          <p:nvPr userDrawn="1"/>
        </p:nvSpPr>
        <p:spPr>
          <a:xfrm>
            <a:off x="4572000" y="102377"/>
            <a:ext cx="4295603" cy="665864"/>
          </a:xfrm>
          <a:prstGeom prst="rect">
            <a:avLst/>
          </a:prstGeom>
          <a:noFill/>
          <a:ln>
            <a:noFill/>
          </a:ln>
        </p:spPr>
        <p:txBody>
          <a:bodyPr spcFirstLastPara="1" wrap="square" lIns="91425" tIns="91425" rIns="91425" bIns="91425" anchor="t" anchorCtr="0">
            <a:noAutofit/>
          </a:bodyPr>
          <a:lstStyle/>
          <a:p>
            <a:pPr marL="0" marR="0" lvl="0" indent="0" algn="r" rtl="1">
              <a:lnSpc>
                <a:spcPts val="2500"/>
              </a:lnSpc>
              <a:spcBef>
                <a:spcPts val="0"/>
              </a:spcBef>
              <a:spcAft>
                <a:spcPts val="0"/>
              </a:spcAft>
              <a:buClr>
                <a:schemeClr val="dk1"/>
              </a:buClr>
              <a:buSzPts val="1100"/>
              <a:buFont typeface="Arial"/>
              <a:buNone/>
            </a:pPr>
            <a:r>
              <a:rPr lang="iw" sz="2500" b="1" i="0" u="none" strike="noStrike" cap="none" dirty="0">
                <a:solidFill>
                  <a:srgbClr val="435369"/>
                </a:solidFill>
                <a:latin typeface="Calibri"/>
                <a:ea typeface="Calibri"/>
                <a:cs typeface="Calibri"/>
                <a:sym typeface="Calibri"/>
              </a:rPr>
              <a:t>ענו על </a:t>
            </a:r>
            <a:br>
              <a:rPr lang="iw" sz="2500" b="1" i="0" u="none" strike="noStrike" cap="none" dirty="0">
                <a:solidFill>
                  <a:srgbClr val="435369"/>
                </a:solidFill>
                <a:latin typeface="Calibri"/>
                <a:ea typeface="Calibri"/>
                <a:cs typeface="Calibri"/>
                <a:sym typeface="Calibri"/>
              </a:rPr>
            </a:br>
            <a:r>
              <a:rPr lang="iw" sz="2500" b="1" i="0" u="none" strike="noStrike" cap="none" dirty="0">
                <a:solidFill>
                  <a:srgbClr val="435369"/>
                </a:solidFill>
                <a:latin typeface="Calibri"/>
                <a:ea typeface="Calibri"/>
                <a:cs typeface="Calibri"/>
                <a:sym typeface="Calibri"/>
              </a:rPr>
              <a:t>השאלות הבאות:</a:t>
            </a:r>
            <a:endParaRPr dirty="0"/>
          </a:p>
        </p:txBody>
      </p:sp>
      <p:sp>
        <p:nvSpPr>
          <p:cNvPr id="16" name="Google Shape;343;p12">
            <a:extLst>
              <a:ext uri="{FF2B5EF4-FFF2-40B4-BE49-F238E27FC236}">
                <a16:creationId xmlns:a16="http://schemas.microsoft.com/office/drawing/2014/main" id="{64772CC4-3F1A-F43D-019C-E6D6C99C15B2}"/>
              </a:ext>
            </a:extLst>
          </p:cNvPr>
          <p:cNvSpPr/>
          <p:nvPr userDrawn="1"/>
        </p:nvSpPr>
        <p:spPr>
          <a:xfrm flipH="1">
            <a:off x="6813711" y="875296"/>
            <a:ext cx="1935000" cy="51159"/>
          </a:xfrm>
          <a:prstGeom prst="rect">
            <a:avLst/>
          </a:prstGeom>
          <a:gradFill>
            <a:gsLst>
              <a:gs pos="0">
                <a:srgbClr val="92D050">
                  <a:alpha val="7450"/>
                </a:srgbClr>
              </a:gs>
              <a:gs pos="99000">
                <a:srgbClr val="72504F"/>
              </a:gs>
              <a:gs pos="100000">
                <a:srgbClr val="72504F"/>
              </a:gs>
            </a:gsLst>
            <a:lin ang="108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Tree>
    <p:extLst>
      <p:ext uri="{BB962C8B-B14F-4D97-AF65-F5344CB8AC3E}">
        <p14:creationId xmlns:p14="http://schemas.microsoft.com/office/powerpoint/2010/main" val="1581306665"/>
      </p:ext>
    </p:extLst>
  </p:cSld>
  <p:clrMapOvr>
    <a:masterClrMapping/>
  </p:clrMapOvr>
  <p:extLst>
    <p:ext uri="{DCECCB84-F9BA-43D5-87BE-67443E8EF086}">
      <p15:sldGuideLst xmlns:p15="http://schemas.microsoft.com/office/powerpoint/2012/main">
        <p15:guide id="1" pos="551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6_Title and Content" preserve="1">
  <p:cSld name="17_Title and Content">
    <p:spTree>
      <p:nvGrpSpPr>
        <p:cNvPr id="1" name="Shape 10"/>
        <p:cNvGrpSpPr/>
        <p:nvPr/>
      </p:nvGrpSpPr>
      <p:grpSpPr>
        <a:xfrm>
          <a:off x="0" y="0"/>
          <a:ext cx="0" cy="0"/>
          <a:chOff x="0" y="0"/>
          <a:chExt cx="0" cy="0"/>
        </a:xfrm>
      </p:grpSpPr>
      <p:pic>
        <p:nvPicPr>
          <p:cNvPr id="11" name="Google Shape;11;p35"/>
          <p:cNvPicPr preferRelativeResize="0"/>
          <p:nvPr/>
        </p:nvPicPr>
        <p:blipFill rotWithShape="1">
          <a:blip r:embed="rId2">
            <a:alphaModFix/>
          </a:blip>
          <a:srcRect l="4869" t="9841"/>
          <a:stretch/>
        </p:blipFill>
        <p:spPr>
          <a:xfrm>
            <a:off x="-1176" y="0"/>
            <a:ext cx="1318610" cy="624841"/>
          </a:xfrm>
          <a:prstGeom prst="rect">
            <a:avLst/>
          </a:prstGeom>
          <a:noFill/>
          <a:ln>
            <a:noFill/>
          </a:ln>
        </p:spPr>
      </p:pic>
      <p:sp>
        <p:nvSpPr>
          <p:cNvPr id="12" name="Google Shape;12;p35"/>
          <p:cNvSpPr/>
          <p:nvPr/>
        </p:nvSpPr>
        <p:spPr>
          <a:xfrm rot="10800000">
            <a:off x="0" y="4425782"/>
            <a:ext cx="792000" cy="717717"/>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89685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13;p35"/>
          <p:cNvSpPr/>
          <p:nvPr/>
        </p:nvSpPr>
        <p:spPr>
          <a:xfrm>
            <a:off x="41071" y="4667441"/>
            <a:ext cx="595458"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 sz="1500" b="1" i="0" u="none" strike="noStrike" cap="none">
                <a:solidFill>
                  <a:schemeClr val="lt1"/>
                </a:solidFill>
                <a:latin typeface="Heebo"/>
                <a:ea typeface="Heebo"/>
                <a:cs typeface="Heebo"/>
                <a:sym typeface="Heebo"/>
              </a:rPr>
              <a:t>‹#›</a:t>
            </a:fld>
            <a:endParaRPr sz="1500" b="1" i="0" u="none" strike="noStrike" cap="none">
              <a:solidFill>
                <a:schemeClr val="lt1"/>
              </a:solidFill>
              <a:latin typeface="Heebo"/>
              <a:ea typeface="Heebo"/>
              <a:cs typeface="Heebo"/>
              <a:sym typeface="Heebo"/>
            </a:endParaRPr>
          </a:p>
        </p:txBody>
      </p:sp>
      <p:pic>
        <p:nvPicPr>
          <p:cNvPr id="14" name="Google Shape;14;p35" descr="A picture containing text&#10;&#10;Description automatically generated"/>
          <p:cNvPicPr preferRelativeResize="0"/>
          <p:nvPr/>
        </p:nvPicPr>
        <p:blipFill rotWithShape="1">
          <a:blip r:embed="rId3">
            <a:alphaModFix/>
          </a:blip>
          <a:srcRect/>
          <a:stretch/>
        </p:blipFill>
        <p:spPr>
          <a:xfrm>
            <a:off x="1003608" y="-37170"/>
            <a:ext cx="1309890" cy="531496"/>
          </a:xfrm>
          <a:prstGeom prst="rect">
            <a:avLst/>
          </a:prstGeom>
          <a:noFill/>
          <a:ln>
            <a:noFill/>
          </a:ln>
        </p:spPr>
      </p:pic>
      <p:sp>
        <p:nvSpPr>
          <p:cNvPr id="2" name="Google Shape;348;p13">
            <a:extLst>
              <a:ext uri="{FF2B5EF4-FFF2-40B4-BE49-F238E27FC236}">
                <a16:creationId xmlns:a16="http://schemas.microsoft.com/office/drawing/2014/main" id="{6E878C6B-E9BA-0C3A-A205-0AEB4965F193}"/>
              </a:ext>
            </a:extLst>
          </p:cNvPr>
          <p:cNvSpPr txBox="1"/>
          <p:nvPr userDrawn="1"/>
        </p:nvSpPr>
        <p:spPr>
          <a:xfrm>
            <a:off x="4768215" y="2930452"/>
            <a:ext cx="3808386" cy="1415742"/>
          </a:xfrm>
          <a:prstGeom prst="rect">
            <a:avLst/>
          </a:prstGeom>
          <a:noFill/>
          <a:ln>
            <a:noFill/>
          </a:ln>
        </p:spPr>
        <p:txBody>
          <a:bodyPr spcFirstLastPara="1" wrap="square" lIns="91425" tIns="91425" rIns="91425" bIns="91425" anchor="t" anchorCtr="0">
            <a:spAutoFit/>
          </a:bodyPr>
          <a:lstStyle/>
          <a:p>
            <a:pPr marL="114300" marR="0" lvl="0" indent="0" algn="r" rtl="1">
              <a:lnSpc>
                <a:spcPct val="123076"/>
              </a:lnSpc>
              <a:spcBef>
                <a:spcPts val="0"/>
              </a:spcBef>
              <a:spcAft>
                <a:spcPts val="0"/>
              </a:spcAft>
              <a:buNone/>
            </a:pPr>
            <a:endParaRPr sz="1300" b="1" i="0" u="none" strike="noStrike" cap="none">
              <a:solidFill>
                <a:srgbClr val="435369"/>
              </a:solidFill>
              <a:latin typeface="Calibri"/>
              <a:ea typeface="Calibri"/>
              <a:cs typeface="Calibri"/>
              <a:sym typeface="Calibri"/>
            </a:endParaRPr>
          </a:p>
          <a:p>
            <a:pPr marL="114300" marR="0" lvl="0" indent="0" algn="r" rtl="1">
              <a:lnSpc>
                <a:spcPct val="123076"/>
              </a:lnSpc>
              <a:spcBef>
                <a:spcPts val="0"/>
              </a:spcBef>
              <a:spcAft>
                <a:spcPts val="0"/>
              </a:spcAft>
              <a:buNone/>
            </a:pPr>
            <a:r>
              <a:rPr lang="iw" sz="1300" b="1" i="0" u="none" strike="noStrike" cap="none">
                <a:solidFill>
                  <a:srgbClr val="435369"/>
                </a:solidFill>
                <a:latin typeface="Calibri"/>
                <a:ea typeface="Calibri"/>
                <a:cs typeface="Calibri"/>
                <a:sym typeface="Calibri"/>
              </a:rPr>
              <a:t>כלכלה שיתופית</a:t>
            </a:r>
            <a:r>
              <a:rPr lang="iw" sz="1300" b="0" i="0" u="none" strike="noStrike" cap="none">
                <a:solidFill>
                  <a:srgbClr val="435369"/>
                </a:solidFill>
                <a:latin typeface="Calibri"/>
                <a:ea typeface="Calibri"/>
                <a:cs typeface="Calibri"/>
                <a:sym typeface="Calibri"/>
              </a:rPr>
              <a:t>: שימוש משותף במשאבים ובמוצרים שאינם בשימוש יומיומי לדוגמא: חדר כביסה משותף בבניינים או מחסן להשאלת כלי עבודה, גמ"ח (גמילות חסדים), ספריה שכונתית, משרדים, נסיעות מושתפות </a:t>
            </a:r>
            <a:br>
              <a:rPr lang="iw" sz="1300" b="0" i="0" u="none" strike="noStrike" cap="none">
                <a:solidFill>
                  <a:srgbClr val="435369"/>
                </a:solidFill>
                <a:latin typeface="Calibri"/>
                <a:ea typeface="Calibri"/>
                <a:cs typeface="Calibri"/>
                <a:sym typeface="Calibri"/>
              </a:rPr>
            </a:br>
            <a:r>
              <a:rPr lang="iw" sz="1300" b="0" i="0" u="none" strike="noStrike" cap="none">
                <a:solidFill>
                  <a:srgbClr val="435369"/>
                </a:solidFill>
                <a:latin typeface="Calibri"/>
                <a:ea typeface="Calibri"/>
                <a:cs typeface="Calibri"/>
                <a:sym typeface="Calibri"/>
              </a:rPr>
              <a:t>ועוד (ראו דוגמא בשיקופיות 22-26)</a:t>
            </a:r>
            <a:endParaRPr sz="1300" b="0" i="0" u="none" strike="noStrike" cap="none">
              <a:solidFill>
                <a:srgbClr val="435369"/>
              </a:solidFill>
              <a:latin typeface="Calibri"/>
              <a:ea typeface="Calibri"/>
              <a:cs typeface="Calibri"/>
              <a:sym typeface="Calibri"/>
            </a:endParaRPr>
          </a:p>
        </p:txBody>
      </p:sp>
      <p:sp>
        <p:nvSpPr>
          <p:cNvPr id="3" name="Google Shape;349;p13">
            <a:extLst>
              <a:ext uri="{FF2B5EF4-FFF2-40B4-BE49-F238E27FC236}">
                <a16:creationId xmlns:a16="http://schemas.microsoft.com/office/drawing/2014/main" id="{9D2673D8-797E-9527-6A8C-7A5D3AA30539}"/>
              </a:ext>
            </a:extLst>
          </p:cNvPr>
          <p:cNvSpPr txBox="1"/>
          <p:nvPr userDrawn="1"/>
        </p:nvSpPr>
        <p:spPr>
          <a:xfrm>
            <a:off x="2492188" y="775584"/>
            <a:ext cx="6484265" cy="838661"/>
          </a:xfrm>
          <a:prstGeom prst="rect">
            <a:avLst/>
          </a:prstGeom>
          <a:noFill/>
          <a:ln>
            <a:noFill/>
          </a:ln>
        </p:spPr>
        <p:txBody>
          <a:bodyPr spcFirstLastPara="1" wrap="square" lIns="91425" tIns="91425" rIns="91425" bIns="91425" anchor="t" anchorCtr="0">
            <a:spAutoFit/>
          </a:bodyPr>
          <a:lstStyle/>
          <a:p>
            <a:pPr marL="360363" marR="0" lvl="0" indent="-246063" algn="r" rtl="1">
              <a:lnSpc>
                <a:spcPct val="130769"/>
              </a:lnSpc>
              <a:spcBef>
                <a:spcPts val="0"/>
              </a:spcBef>
              <a:spcAft>
                <a:spcPts val="0"/>
              </a:spcAft>
              <a:buClr>
                <a:srgbClr val="77AB3C"/>
              </a:buClr>
              <a:buSzPts val="1800"/>
              <a:buFont typeface="Alef"/>
              <a:buChar char="●"/>
            </a:pPr>
            <a:r>
              <a:rPr lang="iw" sz="1300" b="0" i="0" u="none" strike="noStrike" cap="none" dirty="0">
                <a:solidFill>
                  <a:srgbClr val="435369"/>
                </a:solidFill>
                <a:latin typeface="Calibri"/>
                <a:ea typeface="Calibri"/>
                <a:cs typeface="Calibri"/>
                <a:sym typeface="Calibri"/>
              </a:rPr>
              <a:t>תכנון מוצר</a:t>
            </a:r>
            <a:r>
              <a:rPr lang="iw" sz="1300" b="1" i="0" u="none" strike="noStrike" cap="none" dirty="0">
                <a:solidFill>
                  <a:srgbClr val="435369"/>
                </a:solidFill>
                <a:latin typeface="Calibri"/>
                <a:ea typeface="Calibri"/>
                <a:cs typeface="Calibri"/>
                <a:sym typeface="Calibri"/>
              </a:rPr>
              <a:t> לתוחלת חיים ארוכה </a:t>
            </a:r>
            <a:r>
              <a:rPr lang="iw" sz="1300" b="0" i="0" u="none" strike="noStrike" cap="none" dirty="0">
                <a:solidFill>
                  <a:srgbClr val="435369"/>
                </a:solidFill>
                <a:latin typeface="Calibri"/>
                <a:ea typeface="Calibri"/>
                <a:cs typeface="Calibri"/>
                <a:sym typeface="Calibri"/>
              </a:rPr>
              <a:t> - מעל 10 שנים  </a:t>
            </a:r>
            <a:endParaRPr sz="1300" b="0" i="0" u="none" strike="noStrike" cap="none" dirty="0">
              <a:solidFill>
                <a:srgbClr val="435369"/>
              </a:solidFill>
              <a:latin typeface="Calibri"/>
              <a:ea typeface="Calibri"/>
              <a:cs typeface="Calibri"/>
              <a:sym typeface="Calibri"/>
            </a:endParaRPr>
          </a:p>
          <a:p>
            <a:pPr marL="360363" marR="0" lvl="0" indent="-246063" algn="r" rtl="1">
              <a:lnSpc>
                <a:spcPct val="130769"/>
              </a:lnSpc>
              <a:spcBef>
                <a:spcPts val="0"/>
              </a:spcBef>
              <a:spcAft>
                <a:spcPts val="0"/>
              </a:spcAft>
              <a:buClr>
                <a:srgbClr val="77AB3C"/>
              </a:buClr>
              <a:buSzPts val="1800"/>
              <a:buFont typeface="Alef"/>
              <a:buChar char="●"/>
            </a:pPr>
            <a:r>
              <a:rPr lang="iw" sz="1300" b="0" i="0" u="none" strike="noStrike" cap="none" dirty="0">
                <a:solidFill>
                  <a:srgbClr val="435369"/>
                </a:solidFill>
                <a:latin typeface="Calibri"/>
                <a:ea typeface="Calibri"/>
                <a:cs typeface="Calibri"/>
                <a:sym typeface="Calibri"/>
              </a:rPr>
              <a:t>תכנון מוצר תוך</a:t>
            </a:r>
            <a:r>
              <a:rPr lang="iw" sz="1300" b="1" i="0" u="none" strike="noStrike" cap="none" dirty="0">
                <a:solidFill>
                  <a:srgbClr val="435369"/>
                </a:solidFill>
                <a:latin typeface="Calibri"/>
                <a:ea typeface="Calibri"/>
                <a:cs typeface="Calibri"/>
                <a:sym typeface="Calibri"/>
              </a:rPr>
              <a:t> שימוש חסכוני בחומרי גלם, אנרגיה ומים  במינימום פגיעה בסביבה</a:t>
            </a:r>
            <a:r>
              <a:rPr lang="iw" sz="1300" b="0" i="0" u="none" strike="noStrike" cap="none" dirty="0">
                <a:solidFill>
                  <a:srgbClr val="435369"/>
                </a:solidFill>
                <a:latin typeface="Calibri"/>
                <a:ea typeface="Calibri"/>
                <a:cs typeface="Calibri"/>
                <a:sym typeface="Calibri"/>
              </a:rPr>
              <a:t>. </a:t>
            </a:r>
            <a:endParaRPr sz="1300" b="0" i="0" u="none" strike="noStrike" cap="none" dirty="0">
              <a:solidFill>
                <a:srgbClr val="435369"/>
              </a:solidFill>
              <a:latin typeface="Calibri"/>
              <a:ea typeface="Calibri"/>
              <a:cs typeface="Calibri"/>
              <a:sym typeface="Calibri"/>
            </a:endParaRPr>
          </a:p>
          <a:p>
            <a:pPr marL="360363" marR="0" lvl="0" indent="-246063" algn="r" rtl="1">
              <a:lnSpc>
                <a:spcPct val="130769"/>
              </a:lnSpc>
              <a:spcBef>
                <a:spcPts val="0"/>
              </a:spcBef>
              <a:spcAft>
                <a:spcPts val="0"/>
              </a:spcAft>
              <a:buClr>
                <a:srgbClr val="77AB3C"/>
              </a:buClr>
              <a:buSzPts val="1800"/>
              <a:buFont typeface="Alef"/>
              <a:buChar char="●"/>
            </a:pPr>
            <a:r>
              <a:rPr lang="iw" sz="1300" b="0" i="0" u="none" strike="noStrike" cap="none" dirty="0">
                <a:solidFill>
                  <a:srgbClr val="435369"/>
                </a:solidFill>
                <a:latin typeface="Calibri"/>
                <a:ea typeface="Calibri"/>
                <a:cs typeface="Calibri"/>
                <a:sym typeface="Calibri"/>
              </a:rPr>
              <a:t>תכנון מוצר כך שניתן </a:t>
            </a:r>
            <a:r>
              <a:rPr lang="iw" sz="1300" b="1" i="0" u="none" strike="noStrike" cap="none" dirty="0">
                <a:solidFill>
                  <a:srgbClr val="435369"/>
                </a:solidFill>
                <a:latin typeface="Calibri"/>
                <a:ea typeface="Calibri"/>
                <a:cs typeface="Calibri"/>
                <a:sym typeface="Calibri"/>
              </a:rPr>
              <a:t>לתקן ולשדרג</a:t>
            </a:r>
            <a:r>
              <a:rPr lang="iw" sz="1300" b="0" i="0" u="none" strike="noStrike" cap="none" dirty="0">
                <a:solidFill>
                  <a:srgbClr val="435369"/>
                </a:solidFill>
                <a:latin typeface="Calibri"/>
                <a:ea typeface="Calibri"/>
                <a:cs typeface="Calibri"/>
                <a:sym typeface="Calibri"/>
              </a:rPr>
              <a:t> בקלות </a:t>
            </a:r>
            <a:endParaRPr sz="1300" b="0" i="0" u="none" strike="noStrike" cap="none" dirty="0">
              <a:solidFill>
                <a:srgbClr val="435369"/>
              </a:solidFill>
              <a:latin typeface="Calibri"/>
              <a:ea typeface="Calibri"/>
              <a:cs typeface="Calibri"/>
              <a:sym typeface="Calibri"/>
            </a:endParaRPr>
          </a:p>
        </p:txBody>
      </p:sp>
      <p:sp>
        <p:nvSpPr>
          <p:cNvPr id="4" name="Google Shape;350;p13">
            <a:extLst>
              <a:ext uri="{FF2B5EF4-FFF2-40B4-BE49-F238E27FC236}">
                <a16:creationId xmlns:a16="http://schemas.microsoft.com/office/drawing/2014/main" id="{FDFC7E0F-29C8-B858-430A-8CC4A08F83B3}"/>
              </a:ext>
            </a:extLst>
          </p:cNvPr>
          <p:cNvSpPr txBox="1"/>
          <p:nvPr userDrawn="1"/>
        </p:nvSpPr>
        <p:spPr>
          <a:xfrm>
            <a:off x="3698421" y="142257"/>
            <a:ext cx="5169183" cy="665864"/>
          </a:xfrm>
          <a:prstGeom prst="rect">
            <a:avLst/>
          </a:prstGeom>
          <a:noFill/>
          <a:ln>
            <a:noFill/>
          </a:ln>
        </p:spPr>
        <p:txBody>
          <a:bodyPr spcFirstLastPara="1" wrap="square" lIns="91425" tIns="91425" rIns="91425" bIns="91425" anchor="t" anchorCtr="0">
            <a:noAutofit/>
          </a:bodyPr>
          <a:lstStyle/>
          <a:p>
            <a:pPr marL="0" marR="0" lvl="0" indent="0" algn="r" rtl="1">
              <a:lnSpc>
                <a:spcPct val="100000"/>
              </a:lnSpc>
              <a:spcBef>
                <a:spcPts val="0"/>
              </a:spcBef>
              <a:spcAft>
                <a:spcPts val="0"/>
              </a:spcAft>
              <a:buClr>
                <a:schemeClr val="dk1"/>
              </a:buClr>
              <a:buSzPts val="1100"/>
              <a:buFont typeface="Arial"/>
              <a:buNone/>
            </a:pPr>
            <a:r>
              <a:rPr lang="iw" sz="2500" b="1" i="0" u="none" strike="noStrike" cap="none" dirty="0">
                <a:solidFill>
                  <a:srgbClr val="435369"/>
                </a:solidFill>
                <a:latin typeface="Calibri"/>
                <a:ea typeface="Calibri"/>
                <a:cs typeface="Calibri"/>
                <a:sym typeface="Calibri"/>
              </a:rPr>
              <a:t>מהם דרכי הפעולה של כלכלה מעגלית? </a:t>
            </a:r>
            <a:endParaRPr dirty="0"/>
          </a:p>
          <a:p>
            <a:pPr marL="0" marR="0" lvl="0" indent="0" algn="r" rtl="1">
              <a:lnSpc>
                <a:spcPct val="100000"/>
              </a:lnSpc>
              <a:spcBef>
                <a:spcPts val="0"/>
              </a:spcBef>
              <a:spcAft>
                <a:spcPts val="0"/>
              </a:spcAft>
              <a:buClr>
                <a:schemeClr val="dk1"/>
              </a:buClr>
              <a:buSzPts val="1100"/>
              <a:buFont typeface="Arial"/>
              <a:buNone/>
            </a:pPr>
            <a:endParaRPr sz="2500" b="1" i="0" u="none" strike="noStrike" cap="none" dirty="0">
              <a:solidFill>
                <a:srgbClr val="435369"/>
              </a:solidFill>
              <a:latin typeface="Calibri"/>
              <a:ea typeface="Calibri"/>
              <a:cs typeface="Calibri"/>
              <a:sym typeface="Calibri"/>
            </a:endParaRPr>
          </a:p>
        </p:txBody>
      </p:sp>
      <p:sp>
        <p:nvSpPr>
          <p:cNvPr id="5" name="Google Shape;351;p13">
            <a:extLst>
              <a:ext uri="{FF2B5EF4-FFF2-40B4-BE49-F238E27FC236}">
                <a16:creationId xmlns:a16="http://schemas.microsoft.com/office/drawing/2014/main" id="{830FCB83-CA5A-1269-A4C1-71AC18EE5D1A}"/>
              </a:ext>
            </a:extLst>
          </p:cNvPr>
          <p:cNvSpPr/>
          <p:nvPr userDrawn="1"/>
        </p:nvSpPr>
        <p:spPr>
          <a:xfrm flipH="1">
            <a:off x="4347275" y="646976"/>
            <a:ext cx="4401436" cy="55097"/>
          </a:xfrm>
          <a:prstGeom prst="rect">
            <a:avLst/>
          </a:prstGeom>
          <a:gradFill>
            <a:gsLst>
              <a:gs pos="0">
                <a:srgbClr val="92D050">
                  <a:alpha val="7450"/>
                </a:srgbClr>
              </a:gs>
              <a:gs pos="99000">
                <a:srgbClr val="72504F"/>
              </a:gs>
              <a:gs pos="100000">
                <a:srgbClr val="72504F"/>
              </a:gs>
            </a:gsLst>
            <a:lin ang="10800000" scaled="0"/>
          </a:gradFill>
          <a:ln>
            <a:noFill/>
          </a:ln>
        </p:spPr>
        <p:txBody>
          <a:bodyPr spcFirstLastPara="1" wrap="square" lIns="91425" tIns="45700" rIns="91425" bIns="45700" anchor="ctr" anchorCtr="0">
            <a:noAutofit/>
          </a:bodyPr>
          <a:lstStyle/>
          <a:p>
            <a:pPr marL="0" marR="292100" lvl="0" indent="0" algn="ctr" rtl="0">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6" name="Google Shape;352;p13">
            <a:extLst>
              <a:ext uri="{FF2B5EF4-FFF2-40B4-BE49-F238E27FC236}">
                <a16:creationId xmlns:a16="http://schemas.microsoft.com/office/drawing/2014/main" id="{7E85E8FC-0168-9B96-BC00-53D655CB21C6}"/>
              </a:ext>
            </a:extLst>
          </p:cNvPr>
          <p:cNvSpPr txBox="1"/>
          <p:nvPr userDrawn="1"/>
        </p:nvSpPr>
        <p:spPr>
          <a:xfrm>
            <a:off x="1046283" y="4285437"/>
            <a:ext cx="3477488" cy="800189"/>
          </a:xfrm>
          <a:prstGeom prst="rect">
            <a:avLst/>
          </a:prstGeom>
          <a:noFill/>
          <a:ln>
            <a:noFill/>
          </a:ln>
        </p:spPr>
        <p:txBody>
          <a:bodyPr spcFirstLastPara="1" wrap="square" lIns="91425" tIns="91425" rIns="91425" bIns="91425" anchor="t" anchorCtr="0">
            <a:spAutoFit/>
          </a:bodyPr>
          <a:lstStyle/>
          <a:p>
            <a:pPr marL="0" marR="0" lvl="0" indent="0" algn="r" rtl="1">
              <a:lnSpc>
                <a:spcPct val="123076"/>
              </a:lnSpc>
              <a:spcBef>
                <a:spcPts val="0"/>
              </a:spcBef>
              <a:spcAft>
                <a:spcPts val="0"/>
              </a:spcAft>
              <a:buClr>
                <a:srgbClr val="000000"/>
              </a:buClr>
              <a:buSzPts val="1200"/>
              <a:buFont typeface="Arial"/>
              <a:buNone/>
            </a:pPr>
            <a:r>
              <a:rPr lang="iw" sz="1200" b="1" i="0" u="none" strike="noStrike" cap="none">
                <a:solidFill>
                  <a:srgbClr val="77AB3C"/>
                </a:solidFill>
                <a:latin typeface="Calibri"/>
                <a:ea typeface="Calibri"/>
                <a:cs typeface="Calibri"/>
                <a:sym typeface="Calibri"/>
              </a:rPr>
              <a:t>מקורות:</a:t>
            </a:r>
            <a:br>
              <a:rPr lang="iw" sz="1100" b="0" i="0" u="none" strike="noStrike" cap="none">
                <a:solidFill>
                  <a:srgbClr val="435369"/>
                </a:solidFill>
                <a:latin typeface="Calibri"/>
                <a:ea typeface="Calibri"/>
                <a:cs typeface="Calibri"/>
                <a:sym typeface="Calibri"/>
              </a:rPr>
            </a:br>
            <a:r>
              <a:rPr lang="iw" sz="1100" b="0" i="0" u="none" strike="noStrike" cap="none">
                <a:solidFill>
                  <a:srgbClr val="435369"/>
                </a:solidFill>
                <a:latin typeface="Calibri"/>
                <a:ea typeface="Calibri"/>
                <a:cs typeface="Calibri"/>
                <a:sym typeface="Calibri"/>
              </a:rPr>
              <a:t> </a:t>
            </a:r>
            <a:r>
              <a:rPr lang="iw" sz="1100" b="1" i="0" u="sng" strike="noStrike" cap="none">
                <a:solidFill>
                  <a:srgbClr val="435369"/>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לקראת כלכלה מעגלית </a:t>
            </a:r>
            <a:r>
              <a:rPr lang="iw" sz="1100" b="0" i="0" u="none" strike="noStrike" cap="none">
                <a:solidFill>
                  <a:srgbClr val="435369"/>
                </a:solidFill>
                <a:latin typeface="Calibri"/>
                <a:ea typeface="Calibri"/>
                <a:cs typeface="Calibri"/>
                <a:sym typeface="Calibri"/>
              </a:rPr>
              <a:t>נכתב על ידי:</a:t>
            </a:r>
            <a:r>
              <a:rPr lang="iw" sz="1100" b="0" i="0" u="none" strike="noStrike" cap="none">
                <a:solidFill>
                  <a:srgbClr val="435369"/>
                </a:solidFill>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 </a:t>
            </a:r>
            <a:r>
              <a:rPr lang="iw" sz="1100" b="0" i="0" u="none" strike="noStrike" cap="none">
                <a:solidFill>
                  <a:srgbClr val="435369"/>
                </a:solidFill>
                <a:latin typeface="Calibri"/>
                <a:ea typeface="Calibri"/>
                <a:cs typeface="Calibri"/>
                <a:sym typeface="Calibri"/>
              </a:rPr>
              <a:t>היידי סמסר    </a:t>
            </a:r>
            <a:br>
              <a:rPr lang="iw" sz="1100" b="0" i="0" u="sng" strike="noStrike" cap="none">
                <a:solidFill>
                  <a:srgbClr val="435369"/>
                </a:solidFill>
                <a:latin typeface="Calibri"/>
                <a:ea typeface="Calibri"/>
                <a:cs typeface="Calibri"/>
                <a:sym typeface="Calibri"/>
              </a:rPr>
            </a:br>
            <a:r>
              <a:rPr lang="iw" sz="1100" b="0" i="0" u="none" strike="noStrike" cap="none">
                <a:solidFill>
                  <a:srgbClr val="435369"/>
                </a:solidFill>
                <a:latin typeface="Calibri"/>
                <a:ea typeface="Calibri"/>
                <a:cs typeface="Calibri"/>
                <a:sym typeface="Calibri"/>
              </a:rPr>
              <a:t>מאפיינםי שונים של כלכלה מעגלית </a:t>
            </a:r>
            <a:r>
              <a:rPr lang="iw" sz="1100" b="0" i="0" u="sng" strike="noStrike" cap="none">
                <a:solidFill>
                  <a:srgbClr val="435369"/>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סוגרים מעגל </a:t>
            </a:r>
            <a:r>
              <a:rPr lang="iw" sz="1300" b="0" i="0" u="sng" strike="noStrike" cap="none">
                <a:solidFill>
                  <a:srgbClr val="435369"/>
                </a:solidFill>
                <a:latin typeface="Calibri"/>
                <a:ea typeface="Calibri"/>
                <a:cs typeface="Calibri"/>
                <a:sym typeface="Calibri"/>
              </a:rPr>
              <a:t>   </a:t>
            </a:r>
            <a:endParaRPr sz="1300" b="0" i="0" u="sng" strike="noStrike" cap="none">
              <a:solidFill>
                <a:srgbClr val="435369"/>
              </a:solidFill>
              <a:latin typeface="Calibri"/>
              <a:ea typeface="Calibri"/>
              <a:cs typeface="Calibri"/>
              <a:sym typeface="Calibri"/>
            </a:endParaRPr>
          </a:p>
        </p:txBody>
      </p:sp>
      <p:sp>
        <p:nvSpPr>
          <p:cNvPr id="7" name="Google Shape;353;p13">
            <a:extLst>
              <a:ext uri="{FF2B5EF4-FFF2-40B4-BE49-F238E27FC236}">
                <a16:creationId xmlns:a16="http://schemas.microsoft.com/office/drawing/2014/main" id="{8D4F4FB5-8F89-4921-8F73-32E02844A2E6}"/>
              </a:ext>
            </a:extLst>
          </p:cNvPr>
          <p:cNvSpPr txBox="1"/>
          <p:nvPr userDrawn="1"/>
        </p:nvSpPr>
        <p:spPr>
          <a:xfrm>
            <a:off x="322729" y="1970224"/>
            <a:ext cx="4114353" cy="1210558"/>
          </a:xfrm>
          <a:prstGeom prst="rect">
            <a:avLst/>
          </a:prstGeom>
          <a:noFill/>
          <a:ln>
            <a:noFill/>
          </a:ln>
        </p:spPr>
        <p:txBody>
          <a:bodyPr spcFirstLastPara="1" wrap="square" lIns="91425" tIns="91425" rIns="91425" bIns="91425" anchor="t" anchorCtr="0">
            <a:spAutoFit/>
          </a:bodyPr>
          <a:lstStyle/>
          <a:p>
            <a:pPr marL="114300" marR="0" lvl="0" indent="0" algn="r" rtl="1">
              <a:lnSpc>
                <a:spcPct val="123076"/>
              </a:lnSpc>
              <a:spcBef>
                <a:spcPts val="0"/>
              </a:spcBef>
              <a:spcAft>
                <a:spcPts val="0"/>
              </a:spcAft>
              <a:buNone/>
            </a:pPr>
            <a:r>
              <a:rPr lang="iw" sz="1300" b="1" i="0" u="none" strike="noStrike" cap="none">
                <a:solidFill>
                  <a:srgbClr val="435369"/>
                </a:solidFill>
                <a:latin typeface="Calibri"/>
                <a:ea typeface="Calibri"/>
                <a:cs typeface="Calibri"/>
                <a:sym typeface="Calibri"/>
              </a:rPr>
              <a:t>סימביוזה תעשייתית: </a:t>
            </a:r>
            <a:r>
              <a:rPr lang="iw" sz="1300" b="0" i="0" u="none" strike="noStrike" cap="none">
                <a:solidFill>
                  <a:srgbClr val="435369"/>
                </a:solidFill>
                <a:latin typeface="Calibri"/>
                <a:ea typeface="Calibri"/>
                <a:cs typeface="Calibri"/>
                <a:sym typeface="Calibri"/>
              </a:rPr>
              <a:t>שימוש בתוצרי לוואי כחומר גלם, עודפים מתהליך היצור, משמשים כחומרי גלם למוצרים אחרים </a:t>
            </a:r>
            <a:endParaRPr sz="1300" b="0" i="0" u="none" strike="noStrike" cap="none">
              <a:solidFill>
                <a:srgbClr val="435369"/>
              </a:solidFill>
              <a:latin typeface="Calibri"/>
              <a:ea typeface="Calibri"/>
              <a:cs typeface="Calibri"/>
              <a:sym typeface="Calibri"/>
            </a:endParaRPr>
          </a:p>
          <a:p>
            <a:pPr marL="114300" marR="0" lvl="0" indent="0" algn="r" rtl="1">
              <a:lnSpc>
                <a:spcPct val="123076"/>
              </a:lnSpc>
              <a:spcBef>
                <a:spcPts val="0"/>
              </a:spcBef>
              <a:spcAft>
                <a:spcPts val="0"/>
              </a:spcAft>
              <a:buNone/>
            </a:pPr>
            <a:r>
              <a:rPr lang="iw" sz="1300" b="0" i="0" u="none" strike="noStrike" cap="none">
                <a:solidFill>
                  <a:srgbClr val="435369"/>
                </a:solidFill>
                <a:latin typeface="Calibri"/>
                <a:ea typeface="Calibri"/>
                <a:cs typeface="Calibri"/>
                <a:sym typeface="Calibri"/>
              </a:rPr>
              <a:t>(ראו דוגמא של פרויקט "סימביוזה תעשייתית" בשיקופית 27-30) </a:t>
            </a:r>
            <a:br>
              <a:rPr lang="iw" sz="1300" b="0" i="0" u="none" strike="noStrike" cap="none">
                <a:solidFill>
                  <a:srgbClr val="435369"/>
                </a:solidFill>
                <a:latin typeface="Calibri"/>
                <a:ea typeface="Calibri"/>
                <a:cs typeface="Calibri"/>
                <a:sym typeface="Calibri"/>
              </a:rPr>
            </a:br>
            <a:endParaRPr sz="1300" b="0" i="0" u="none" strike="noStrike" cap="none">
              <a:solidFill>
                <a:srgbClr val="435369"/>
              </a:solidFill>
              <a:latin typeface="Calibri"/>
              <a:ea typeface="Calibri"/>
              <a:cs typeface="Calibri"/>
              <a:sym typeface="Calibri"/>
            </a:endParaRPr>
          </a:p>
          <a:p>
            <a:pPr marL="0" marR="0" lvl="0" indent="0" algn="r" rtl="1">
              <a:lnSpc>
                <a:spcPct val="123076"/>
              </a:lnSpc>
              <a:spcBef>
                <a:spcPts val="0"/>
              </a:spcBef>
              <a:spcAft>
                <a:spcPts val="0"/>
              </a:spcAft>
              <a:buClr>
                <a:srgbClr val="77AB3C"/>
              </a:buClr>
              <a:buSzPts val="1300"/>
              <a:buFont typeface="Arial"/>
              <a:buNone/>
            </a:pPr>
            <a:r>
              <a:rPr lang="iw" sz="1300" b="0" i="0" u="sng" strike="noStrike" cap="none">
                <a:solidFill>
                  <a:srgbClr val="435369"/>
                </a:solidFill>
                <a:latin typeface="Calibri"/>
                <a:ea typeface="Calibri"/>
                <a:cs typeface="Calibri"/>
                <a:sym typeface="Calibri"/>
              </a:rPr>
              <a:t>        </a:t>
            </a:r>
            <a:endParaRPr sz="1300" b="0" i="0" u="sng" strike="noStrike" cap="none">
              <a:solidFill>
                <a:srgbClr val="435369"/>
              </a:solidFill>
              <a:latin typeface="Calibri"/>
              <a:ea typeface="Calibri"/>
              <a:cs typeface="Calibri"/>
              <a:sym typeface="Calibri"/>
            </a:endParaRPr>
          </a:p>
        </p:txBody>
      </p:sp>
      <p:sp>
        <p:nvSpPr>
          <p:cNvPr id="8" name="Google Shape;354;p13">
            <a:extLst>
              <a:ext uri="{FF2B5EF4-FFF2-40B4-BE49-F238E27FC236}">
                <a16:creationId xmlns:a16="http://schemas.microsoft.com/office/drawing/2014/main" id="{3EDBEE0E-EC0C-5D50-C7ED-6F8B86EB427C}"/>
              </a:ext>
            </a:extLst>
          </p:cNvPr>
          <p:cNvSpPr txBox="1"/>
          <p:nvPr userDrawn="1"/>
        </p:nvSpPr>
        <p:spPr>
          <a:xfrm>
            <a:off x="232435" y="3112922"/>
            <a:ext cx="2921978" cy="905761"/>
          </a:xfrm>
          <a:prstGeom prst="rect">
            <a:avLst/>
          </a:prstGeom>
          <a:noFill/>
          <a:ln>
            <a:noFill/>
          </a:ln>
        </p:spPr>
        <p:txBody>
          <a:bodyPr spcFirstLastPara="1" wrap="square" lIns="91425" tIns="45700" rIns="91425" bIns="45700" anchor="t" anchorCtr="0">
            <a:spAutoFit/>
          </a:bodyPr>
          <a:lstStyle/>
          <a:p>
            <a:pPr marL="114300" marR="0" lvl="0" indent="0" algn="r" rtl="1">
              <a:lnSpc>
                <a:spcPct val="106666"/>
              </a:lnSpc>
              <a:spcBef>
                <a:spcPts val="0"/>
              </a:spcBef>
              <a:spcAft>
                <a:spcPts val="0"/>
              </a:spcAft>
              <a:buNone/>
            </a:pPr>
            <a:r>
              <a:rPr lang="iw" sz="1500" b="1" i="0" u="none" strike="noStrike" cap="none">
                <a:solidFill>
                  <a:srgbClr val="77AB3C"/>
                </a:solidFill>
                <a:latin typeface="Calibri"/>
                <a:ea typeface="Calibri"/>
                <a:cs typeface="Calibri"/>
                <a:sym typeface="Calibri"/>
              </a:rPr>
              <a:t>לסיכום</a:t>
            </a:r>
            <a:br>
              <a:rPr lang="iw" sz="1300" b="1" i="0" u="none" strike="noStrike" cap="none">
                <a:solidFill>
                  <a:srgbClr val="435369"/>
                </a:solidFill>
                <a:latin typeface="Calibri"/>
                <a:ea typeface="Calibri"/>
                <a:cs typeface="Calibri"/>
                <a:sym typeface="Calibri"/>
              </a:rPr>
            </a:br>
            <a:r>
              <a:rPr lang="iw" sz="1300" b="1" i="0" u="none" strike="noStrike" cap="none">
                <a:solidFill>
                  <a:srgbClr val="435369"/>
                </a:solidFill>
                <a:latin typeface="Calibri"/>
                <a:ea typeface="Calibri"/>
                <a:cs typeface="Calibri"/>
                <a:sym typeface="Calibri"/>
              </a:rPr>
              <a:t>כלכלה מעגלית מאפשרת עולם טוב יותר </a:t>
            </a:r>
            <a:br>
              <a:rPr lang="iw" sz="1300" b="1" i="0" u="none" strike="noStrike" cap="none">
                <a:solidFill>
                  <a:srgbClr val="435369"/>
                </a:solidFill>
                <a:latin typeface="Calibri"/>
                <a:ea typeface="Calibri"/>
                <a:cs typeface="Calibri"/>
                <a:sym typeface="Calibri"/>
              </a:rPr>
            </a:br>
            <a:r>
              <a:rPr lang="iw" sz="1300" b="1" i="0" u="none" strike="noStrike" cap="none">
                <a:solidFill>
                  <a:srgbClr val="435369"/>
                </a:solidFill>
                <a:latin typeface="Calibri"/>
                <a:ea typeface="Calibri"/>
                <a:cs typeface="Calibri"/>
                <a:sym typeface="Calibri"/>
              </a:rPr>
              <a:t>לדור הבא וחיסכון כספי, מבלי לפגוע </a:t>
            </a:r>
            <a:br>
              <a:rPr lang="iw" sz="1300" b="1" i="0" u="none" strike="noStrike" cap="none">
                <a:solidFill>
                  <a:srgbClr val="435369"/>
                </a:solidFill>
                <a:latin typeface="Calibri"/>
                <a:ea typeface="Calibri"/>
                <a:cs typeface="Calibri"/>
                <a:sym typeface="Calibri"/>
              </a:rPr>
            </a:br>
            <a:r>
              <a:rPr lang="iw" sz="1300" b="1" i="0" u="none" strike="noStrike" cap="none">
                <a:solidFill>
                  <a:srgbClr val="435369"/>
                </a:solidFill>
                <a:latin typeface="Calibri"/>
                <a:ea typeface="Calibri"/>
                <a:cs typeface="Calibri"/>
                <a:sym typeface="Calibri"/>
              </a:rPr>
              <a:t>בפיתוח וצמיחת הכלכלה. </a:t>
            </a:r>
            <a:endParaRPr/>
          </a:p>
        </p:txBody>
      </p:sp>
      <p:grpSp>
        <p:nvGrpSpPr>
          <p:cNvPr id="9" name="Google Shape;355;p13">
            <a:extLst>
              <a:ext uri="{FF2B5EF4-FFF2-40B4-BE49-F238E27FC236}">
                <a16:creationId xmlns:a16="http://schemas.microsoft.com/office/drawing/2014/main" id="{CBCE3CB8-4EA2-CA71-E1AC-503711A908DF}"/>
              </a:ext>
            </a:extLst>
          </p:cNvPr>
          <p:cNvGrpSpPr/>
          <p:nvPr userDrawn="1"/>
        </p:nvGrpSpPr>
        <p:grpSpPr>
          <a:xfrm>
            <a:off x="3260411" y="2810745"/>
            <a:ext cx="1425928" cy="1481358"/>
            <a:chOff x="759416" y="3229280"/>
            <a:chExt cx="1568521" cy="1629494"/>
          </a:xfrm>
        </p:grpSpPr>
        <p:grpSp>
          <p:nvGrpSpPr>
            <p:cNvPr id="10" name="Google Shape;356;p13">
              <a:extLst>
                <a:ext uri="{FF2B5EF4-FFF2-40B4-BE49-F238E27FC236}">
                  <a16:creationId xmlns:a16="http://schemas.microsoft.com/office/drawing/2014/main" id="{22626A9B-3DF0-1334-EF5E-D925D7574C76}"/>
                </a:ext>
              </a:extLst>
            </p:cNvPr>
            <p:cNvGrpSpPr/>
            <p:nvPr/>
          </p:nvGrpSpPr>
          <p:grpSpPr>
            <a:xfrm>
              <a:off x="759416" y="3229280"/>
              <a:ext cx="1568521" cy="1629494"/>
              <a:chOff x="759416" y="3229280"/>
              <a:chExt cx="1568521" cy="1629494"/>
            </a:xfrm>
          </p:grpSpPr>
          <p:sp>
            <p:nvSpPr>
              <p:cNvPr id="16" name="Google Shape;357;p13">
                <a:extLst>
                  <a:ext uri="{FF2B5EF4-FFF2-40B4-BE49-F238E27FC236}">
                    <a16:creationId xmlns:a16="http://schemas.microsoft.com/office/drawing/2014/main" id="{5B553981-F3EB-FE3F-FC4B-4CD79743B5C6}"/>
                  </a:ext>
                </a:extLst>
              </p:cNvPr>
              <p:cNvSpPr/>
              <p:nvPr/>
            </p:nvSpPr>
            <p:spPr>
              <a:xfrm>
                <a:off x="1113472" y="3229280"/>
                <a:ext cx="668679" cy="424692"/>
              </a:xfrm>
              <a:custGeom>
                <a:avLst/>
                <a:gdLst/>
                <a:ahLst/>
                <a:cxnLst/>
                <a:rect l="l" t="t" r="r" b="b"/>
                <a:pathLst>
                  <a:path w="668679" h="424692" extrusionOk="0">
                    <a:moveTo>
                      <a:pt x="69074" y="424680"/>
                    </a:moveTo>
                    <a:cubicBezTo>
                      <a:pt x="48117" y="424680"/>
                      <a:pt x="28285" y="416392"/>
                      <a:pt x="13235" y="401338"/>
                    </a:cubicBezTo>
                    <a:cubicBezTo>
                      <a:pt x="-4412" y="383687"/>
                      <a:pt x="-4412" y="354971"/>
                      <a:pt x="13235" y="337320"/>
                    </a:cubicBezTo>
                    <a:lnTo>
                      <a:pt x="190001" y="160505"/>
                    </a:lnTo>
                    <a:cubicBezTo>
                      <a:pt x="208604" y="141898"/>
                      <a:pt x="233338" y="131646"/>
                      <a:pt x="259649" y="131646"/>
                    </a:cubicBezTo>
                    <a:lnTo>
                      <a:pt x="441459" y="131646"/>
                    </a:lnTo>
                    <a:cubicBezTo>
                      <a:pt x="453409" y="131646"/>
                      <a:pt x="464652" y="126993"/>
                      <a:pt x="473105" y="118537"/>
                    </a:cubicBezTo>
                    <a:lnTo>
                      <a:pt x="591617" y="0"/>
                    </a:lnTo>
                    <a:lnTo>
                      <a:pt x="605418" y="13805"/>
                    </a:lnTo>
                    <a:lnTo>
                      <a:pt x="486901" y="132348"/>
                    </a:lnTo>
                    <a:cubicBezTo>
                      <a:pt x="474758" y="144488"/>
                      <a:pt x="458621" y="151180"/>
                      <a:pt x="441453" y="151180"/>
                    </a:cubicBezTo>
                    <a:lnTo>
                      <a:pt x="259642" y="151180"/>
                    </a:lnTo>
                    <a:cubicBezTo>
                      <a:pt x="238549" y="151180"/>
                      <a:pt x="218716" y="159393"/>
                      <a:pt x="203803" y="174317"/>
                    </a:cubicBezTo>
                    <a:lnTo>
                      <a:pt x="27036" y="351131"/>
                    </a:lnTo>
                    <a:cubicBezTo>
                      <a:pt x="22173" y="355996"/>
                      <a:pt x="19496" y="362457"/>
                      <a:pt x="19496" y="369335"/>
                    </a:cubicBezTo>
                    <a:cubicBezTo>
                      <a:pt x="19496" y="376213"/>
                      <a:pt x="22173" y="382674"/>
                      <a:pt x="27036" y="387539"/>
                    </a:cubicBezTo>
                    <a:cubicBezTo>
                      <a:pt x="38341" y="398847"/>
                      <a:pt x="53260" y="405072"/>
                      <a:pt x="69049" y="405072"/>
                    </a:cubicBezTo>
                    <a:cubicBezTo>
                      <a:pt x="82981" y="405072"/>
                      <a:pt x="96596" y="400064"/>
                      <a:pt x="107391" y="390962"/>
                    </a:cubicBezTo>
                    <a:lnTo>
                      <a:pt x="221176" y="297408"/>
                    </a:lnTo>
                    <a:lnTo>
                      <a:pt x="221319" y="294674"/>
                    </a:lnTo>
                    <a:cubicBezTo>
                      <a:pt x="223089" y="261050"/>
                      <a:pt x="250810" y="234707"/>
                      <a:pt x="284438" y="234707"/>
                    </a:cubicBezTo>
                    <a:lnTo>
                      <a:pt x="410440" y="234707"/>
                    </a:lnTo>
                    <a:lnTo>
                      <a:pt x="410440" y="254234"/>
                    </a:lnTo>
                    <a:lnTo>
                      <a:pt x="284438" y="254234"/>
                    </a:lnTo>
                    <a:cubicBezTo>
                      <a:pt x="260301" y="254234"/>
                      <a:pt x="240661" y="273873"/>
                      <a:pt x="240661" y="298017"/>
                    </a:cubicBezTo>
                    <a:cubicBezTo>
                      <a:pt x="240661" y="322160"/>
                      <a:pt x="260301" y="341806"/>
                      <a:pt x="284438" y="341806"/>
                    </a:cubicBezTo>
                    <a:lnTo>
                      <a:pt x="378582" y="341917"/>
                    </a:lnTo>
                    <a:lnTo>
                      <a:pt x="441546" y="349342"/>
                    </a:lnTo>
                    <a:lnTo>
                      <a:pt x="442297" y="349553"/>
                    </a:lnTo>
                    <a:cubicBezTo>
                      <a:pt x="451602" y="352187"/>
                      <a:pt x="461267" y="353529"/>
                      <a:pt x="471025" y="353529"/>
                    </a:cubicBezTo>
                    <a:cubicBezTo>
                      <a:pt x="498056" y="353529"/>
                      <a:pt x="523789" y="343514"/>
                      <a:pt x="543473" y="325329"/>
                    </a:cubicBezTo>
                    <a:lnTo>
                      <a:pt x="543566" y="325248"/>
                    </a:lnTo>
                    <a:lnTo>
                      <a:pt x="654878" y="213912"/>
                    </a:lnTo>
                    <a:lnTo>
                      <a:pt x="668680" y="227717"/>
                    </a:lnTo>
                    <a:lnTo>
                      <a:pt x="556902" y="339513"/>
                    </a:lnTo>
                    <a:cubicBezTo>
                      <a:pt x="533585" y="361134"/>
                      <a:pt x="503062" y="373044"/>
                      <a:pt x="470944" y="373044"/>
                    </a:cubicBezTo>
                    <a:cubicBezTo>
                      <a:pt x="459838" y="373044"/>
                      <a:pt x="448813" y="371578"/>
                      <a:pt x="438179" y="368683"/>
                    </a:cubicBezTo>
                    <a:lnTo>
                      <a:pt x="437732" y="368558"/>
                    </a:lnTo>
                    <a:lnTo>
                      <a:pt x="376514" y="361339"/>
                    </a:lnTo>
                    <a:lnTo>
                      <a:pt x="284444" y="361339"/>
                    </a:lnTo>
                    <a:cubicBezTo>
                      <a:pt x="260624" y="361339"/>
                      <a:pt x="239040" y="348087"/>
                      <a:pt x="228114" y="326745"/>
                    </a:cubicBezTo>
                    <a:lnTo>
                      <a:pt x="224598" y="319880"/>
                    </a:lnTo>
                    <a:lnTo>
                      <a:pt x="119858" y="405998"/>
                    </a:lnTo>
                    <a:cubicBezTo>
                      <a:pt x="105572" y="418051"/>
                      <a:pt x="87546" y="424692"/>
                      <a:pt x="69093" y="424692"/>
                    </a:cubicBezTo>
                    <a:lnTo>
                      <a:pt x="69080" y="424692"/>
                    </a:lnTo>
                    <a:close/>
                  </a:path>
                </a:pathLst>
              </a:custGeom>
              <a:solidFill>
                <a:srgbClr val="72504F"/>
              </a:solid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 name="Google Shape;358;p13">
                <a:extLst>
                  <a:ext uri="{FF2B5EF4-FFF2-40B4-BE49-F238E27FC236}">
                    <a16:creationId xmlns:a16="http://schemas.microsoft.com/office/drawing/2014/main" id="{E44F9488-2041-5180-D559-AD9AF3DB341A}"/>
                  </a:ext>
                </a:extLst>
              </p:cNvPr>
              <p:cNvSpPr/>
              <p:nvPr/>
            </p:nvSpPr>
            <p:spPr>
              <a:xfrm>
                <a:off x="759416" y="3568152"/>
                <a:ext cx="323585" cy="688040"/>
              </a:xfrm>
              <a:custGeom>
                <a:avLst/>
                <a:gdLst/>
                <a:ahLst/>
                <a:cxnLst/>
                <a:rect l="l" t="t" r="r" b="b"/>
                <a:pathLst>
                  <a:path w="323585" h="688040" extrusionOk="0">
                    <a:moveTo>
                      <a:pt x="182407" y="688041"/>
                    </a:moveTo>
                    <a:cubicBezTo>
                      <a:pt x="165251" y="688041"/>
                      <a:pt x="149766" y="678572"/>
                      <a:pt x="142002" y="663332"/>
                    </a:cubicBezTo>
                    <a:lnTo>
                      <a:pt x="28510" y="440536"/>
                    </a:lnTo>
                    <a:cubicBezTo>
                      <a:pt x="16565" y="417094"/>
                      <a:pt x="14466" y="390397"/>
                      <a:pt x="22597" y="365365"/>
                    </a:cubicBezTo>
                    <a:lnTo>
                      <a:pt x="78778" y="192409"/>
                    </a:lnTo>
                    <a:cubicBezTo>
                      <a:pt x="82473" y="181039"/>
                      <a:pt x="81517" y="168905"/>
                      <a:pt x="76088" y="158250"/>
                    </a:cubicBezTo>
                    <a:lnTo>
                      <a:pt x="0" y="8866"/>
                    </a:lnTo>
                    <a:lnTo>
                      <a:pt x="17392" y="0"/>
                    </a:lnTo>
                    <a:lnTo>
                      <a:pt x="93486" y="149378"/>
                    </a:lnTo>
                    <a:cubicBezTo>
                      <a:pt x="101281" y="164680"/>
                      <a:pt x="102654" y="182102"/>
                      <a:pt x="97349" y="198435"/>
                    </a:cubicBezTo>
                    <a:lnTo>
                      <a:pt x="41168" y="371392"/>
                    </a:lnTo>
                    <a:cubicBezTo>
                      <a:pt x="34653" y="391459"/>
                      <a:pt x="36336" y="412863"/>
                      <a:pt x="45908" y="431663"/>
                    </a:cubicBezTo>
                    <a:lnTo>
                      <a:pt x="159400" y="654466"/>
                    </a:lnTo>
                    <a:cubicBezTo>
                      <a:pt x="163816" y="663133"/>
                      <a:pt x="172611" y="668520"/>
                      <a:pt x="182357" y="668514"/>
                    </a:cubicBezTo>
                    <a:cubicBezTo>
                      <a:pt x="186382" y="668514"/>
                      <a:pt x="190407" y="667544"/>
                      <a:pt x="194009" y="665712"/>
                    </a:cubicBezTo>
                    <a:cubicBezTo>
                      <a:pt x="221749" y="651571"/>
                      <a:pt x="233817" y="619177"/>
                      <a:pt x="222103" y="590330"/>
                    </a:cubicBezTo>
                    <a:lnTo>
                      <a:pt x="168307" y="453173"/>
                    </a:lnTo>
                    <a:lnTo>
                      <a:pt x="165754" y="452191"/>
                    </a:lnTo>
                    <a:cubicBezTo>
                      <a:pt x="134325" y="440119"/>
                      <a:pt x="117853" y="405600"/>
                      <a:pt x="128238" y="373616"/>
                    </a:cubicBezTo>
                    <a:lnTo>
                      <a:pt x="167177" y="253749"/>
                    </a:lnTo>
                    <a:lnTo>
                      <a:pt x="185742" y="259782"/>
                    </a:lnTo>
                    <a:lnTo>
                      <a:pt x="146804" y="379649"/>
                    </a:lnTo>
                    <a:cubicBezTo>
                      <a:pt x="139344" y="402612"/>
                      <a:pt x="151953" y="427364"/>
                      <a:pt x="174910" y="434826"/>
                    </a:cubicBezTo>
                    <a:cubicBezTo>
                      <a:pt x="179320" y="436261"/>
                      <a:pt x="183885" y="436988"/>
                      <a:pt x="188469" y="436988"/>
                    </a:cubicBezTo>
                    <a:cubicBezTo>
                      <a:pt x="195295" y="436988"/>
                      <a:pt x="202159" y="435329"/>
                      <a:pt x="208308" y="432198"/>
                    </a:cubicBezTo>
                    <a:cubicBezTo>
                      <a:pt x="218730" y="426886"/>
                      <a:pt x="226457" y="417833"/>
                      <a:pt x="230066" y="406712"/>
                    </a:cubicBezTo>
                    <a:lnTo>
                      <a:pt x="259265" y="317184"/>
                    </a:lnTo>
                    <a:lnTo>
                      <a:pt x="285775" y="259583"/>
                    </a:lnTo>
                    <a:lnTo>
                      <a:pt x="286203" y="258943"/>
                    </a:lnTo>
                    <a:cubicBezTo>
                      <a:pt x="306670" y="228363"/>
                      <a:pt x="309825" y="188613"/>
                      <a:pt x="294440" y="155193"/>
                    </a:cubicBezTo>
                    <a:lnTo>
                      <a:pt x="294390" y="155081"/>
                    </a:lnTo>
                    <a:lnTo>
                      <a:pt x="222923" y="14787"/>
                    </a:lnTo>
                    <a:lnTo>
                      <a:pt x="240314" y="5921"/>
                    </a:lnTo>
                    <a:lnTo>
                      <a:pt x="312067" y="146806"/>
                    </a:lnTo>
                    <a:cubicBezTo>
                      <a:pt x="330173" y="185947"/>
                      <a:pt x="326744" y="232663"/>
                      <a:pt x="303110" y="268760"/>
                    </a:cubicBezTo>
                    <a:lnTo>
                      <a:pt x="302856" y="269145"/>
                    </a:lnTo>
                    <a:lnTo>
                      <a:pt x="277073" y="325149"/>
                    </a:lnTo>
                    <a:lnTo>
                      <a:pt x="248619" y="412739"/>
                    </a:lnTo>
                    <a:cubicBezTo>
                      <a:pt x="243395" y="428824"/>
                      <a:pt x="232221" y="441909"/>
                      <a:pt x="217159" y="449588"/>
                    </a:cubicBezTo>
                    <a:cubicBezTo>
                      <a:pt x="211246" y="452601"/>
                      <a:pt x="204923" y="454664"/>
                      <a:pt x="198357" y="455714"/>
                    </a:cubicBezTo>
                    <a:lnTo>
                      <a:pt x="190742" y="456931"/>
                    </a:lnTo>
                    <a:lnTo>
                      <a:pt x="240234" y="583110"/>
                    </a:lnTo>
                    <a:cubicBezTo>
                      <a:pt x="255793" y="621326"/>
                      <a:pt x="239731" y="664314"/>
                      <a:pt x="202873" y="683095"/>
                    </a:cubicBezTo>
                    <a:cubicBezTo>
                      <a:pt x="196457" y="686363"/>
                      <a:pt x="189568" y="688022"/>
                      <a:pt x="182407" y="688022"/>
                    </a:cubicBezTo>
                    <a:close/>
                  </a:path>
                </a:pathLst>
              </a:custGeom>
              <a:solidFill>
                <a:srgbClr val="72504F"/>
              </a:solid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 name="Google Shape;359;p13">
                <a:extLst>
                  <a:ext uri="{FF2B5EF4-FFF2-40B4-BE49-F238E27FC236}">
                    <a16:creationId xmlns:a16="http://schemas.microsoft.com/office/drawing/2014/main" id="{8FA9936B-1E18-24F5-F267-E482B0D134B1}"/>
                  </a:ext>
                </a:extLst>
              </p:cNvPr>
              <p:cNvSpPr/>
              <p:nvPr/>
            </p:nvSpPr>
            <p:spPr>
              <a:xfrm>
                <a:off x="794764" y="4328990"/>
                <a:ext cx="707374" cy="362637"/>
              </a:xfrm>
              <a:custGeom>
                <a:avLst/>
                <a:gdLst/>
                <a:ahLst/>
                <a:cxnLst/>
                <a:rect l="l" t="t" r="r" b="b"/>
                <a:pathLst>
                  <a:path w="707374" h="362637" extrusionOk="0">
                    <a:moveTo>
                      <a:pt x="406665" y="362625"/>
                    </a:moveTo>
                    <a:cubicBezTo>
                      <a:pt x="385894" y="362625"/>
                      <a:pt x="365950" y="356108"/>
                      <a:pt x="348993" y="343787"/>
                    </a:cubicBezTo>
                    <a:lnTo>
                      <a:pt x="201904" y="236894"/>
                    </a:lnTo>
                    <a:cubicBezTo>
                      <a:pt x="194202" y="231296"/>
                      <a:pt x="185127" y="228338"/>
                      <a:pt x="175674" y="228338"/>
                    </a:cubicBezTo>
                    <a:cubicBezTo>
                      <a:pt x="173320" y="228338"/>
                      <a:pt x="170941" y="228525"/>
                      <a:pt x="168599" y="228897"/>
                    </a:cubicBezTo>
                    <a:lnTo>
                      <a:pt x="3056" y="255122"/>
                    </a:lnTo>
                    <a:lnTo>
                      <a:pt x="0" y="235837"/>
                    </a:lnTo>
                    <a:lnTo>
                      <a:pt x="165543" y="209612"/>
                    </a:lnTo>
                    <a:cubicBezTo>
                      <a:pt x="168928" y="209078"/>
                      <a:pt x="172363" y="208805"/>
                      <a:pt x="175754" y="208805"/>
                    </a:cubicBezTo>
                    <a:cubicBezTo>
                      <a:pt x="189301" y="208805"/>
                      <a:pt x="202314" y="213054"/>
                      <a:pt x="213382" y="221100"/>
                    </a:cubicBezTo>
                    <a:lnTo>
                      <a:pt x="360472" y="327994"/>
                    </a:lnTo>
                    <a:cubicBezTo>
                      <a:pt x="374062" y="337873"/>
                      <a:pt x="390062" y="343098"/>
                      <a:pt x="406739" y="343098"/>
                    </a:cubicBezTo>
                    <a:cubicBezTo>
                      <a:pt x="410895" y="343098"/>
                      <a:pt x="415106" y="342768"/>
                      <a:pt x="419243" y="342110"/>
                    </a:cubicBezTo>
                    <a:lnTo>
                      <a:pt x="666147" y="302993"/>
                    </a:lnTo>
                    <a:cubicBezTo>
                      <a:pt x="672936" y="301918"/>
                      <a:pt x="678899" y="298265"/>
                      <a:pt x="682943" y="292698"/>
                    </a:cubicBezTo>
                    <a:cubicBezTo>
                      <a:pt x="686980" y="287138"/>
                      <a:pt x="688614" y="280341"/>
                      <a:pt x="687539" y="273544"/>
                    </a:cubicBezTo>
                    <a:cubicBezTo>
                      <a:pt x="682936" y="244473"/>
                      <a:pt x="658247" y="223374"/>
                      <a:pt x="628842" y="223374"/>
                    </a:cubicBezTo>
                    <a:cubicBezTo>
                      <a:pt x="627426" y="223374"/>
                      <a:pt x="625985" y="223424"/>
                      <a:pt x="624563" y="223523"/>
                    </a:cubicBezTo>
                    <a:lnTo>
                      <a:pt x="477616" y="232308"/>
                    </a:lnTo>
                    <a:lnTo>
                      <a:pt x="475896" y="234440"/>
                    </a:lnTo>
                    <a:cubicBezTo>
                      <a:pt x="463840" y="249357"/>
                      <a:pt x="445877" y="257912"/>
                      <a:pt x="426609" y="257912"/>
                    </a:cubicBezTo>
                    <a:cubicBezTo>
                      <a:pt x="413193" y="257912"/>
                      <a:pt x="400360" y="253737"/>
                      <a:pt x="389497" y="245846"/>
                    </a:cubicBezTo>
                    <a:lnTo>
                      <a:pt x="287564" y="171769"/>
                    </a:lnTo>
                    <a:lnTo>
                      <a:pt x="299036" y="155970"/>
                    </a:lnTo>
                    <a:lnTo>
                      <a:pt x="400969" y="230047"/>
                    </a:lnTo>
                    <a:cubicBezTo>
                      <a:pt x="408485" y="235508"/>
                      <a:pt x="417367" y="238397"/>
                      <a:pt x="426647" y="238397"/>
                    </a:cubicBezTo>
                    <a:cubicBezTo>
                      <a:pt x="440653" y="238397"/>
                      <a:pt x="453908" y="231656"/>
                      <a:pt x="462113" y="220361"/>
                    </a:cubicBezTo>
                    <a:cubicBezTo>
                      <a:pt x="468976" y="210911"/>
                      <a:pt x="471747" y="199342"/>
                      <a:pt x="469914" y="187780"/>
                    </a:cubicBezTo>
                    <a:cubicBezTo>
                      <a:pt x="468082" y="176218"/>
                      <a:pt x="461871" y="166066"/>
                      <a:pt x="452423" y="159207"/>
                    </a:cubicBezTo>
                    <a:lnTo>
                      <a:pt x="376323" y="103763"/>
                    </a:lnTo>
                    <a:lnTo>
                      <a:pt x="329751" y="60744"/>
                    </a:lnTo>
                    <a:lnTo>
                      <a:pt x="329272" y="60135"/>
                    </a:lnTo>
                    <a:cubicBezTo>
                      <a:pt x="309266" y="34706"/>
                      <a:pt x="277930" y="19521"/>
                      <a:pt x="245445" y="19521"/>
                    </a:cubicBezTo>
                    <a:cubicBezTo>
                      <a:pt x="241358" y="19521"/>
                      <a:pt x="237227" y="19763"/>
                      <a:pt x="233178" y="20242"/>
                    </a:cubicBezTo>
                    <a:lnTo>
                      <a:pt x="233053" y="20254"/>
                    </a:lnTo>
                    <a:lnTo>
                      <a:pt x="77573" y="44889"/>
                    </a:lnTo>
                    <a:lnTo>
                      <a:pt x="74517" y="25604"/>
                    </a:lnTo>
                    <a:lnTo>
                      <a:pt x="230643" y="876"/>
                    </a:lnTo>
                    <a:cubicBezTo>
                      <a:pt x="235507" y="292"/>
                      <a:pt x="240463" y="0"/>
                      <a:pt x="245377" y="0"/>
                    </a:cubicBezTo>
                    <a:cubicBezTo>
                      <a:pt x="283352" y="0"/>
                      <a:pt x="320160" y="17601"/>
                      <a:pt x="343832" y="47082"/>
                    </a:cubicBezTo>
                    <a:lnTo>
                      <a:pt x="344124" y="47442"/>
                    </a:lnTo>
                    <a:lnTo>
                      <a:pt x="389410" y="89274"/>
                    </a:lnTo>
                    <a:lnTo>
                      <a:pt x="463896" y="143407"/>
                    </a:lnTo>
                    <a:cubicBezTo>
                      <a:pt x="483169" y="157411"/>
                      <a:pt x="492840" y="180828"/>
                      <a:pt x="489138" y="204512"/>
                    </a:cubicBezTo>
                    <a:lnTo>
                      <a:pt x="487946" y="212135"/>
                    </a:lnTo>
                    <a:lnTo>
                      <a:pt x="623289" y="204046"/>
                    </a:lnTo>
                    <a:cubicBezTo>
                      <a:pt x="625265" y="203903"/>
                      <a:pt x="627271" y="203828"/>
                      <a:pt x="629240" y="203828"/>
                    </a:cubicBezTo>
                    <a:cubicBezTo>
                      <a:pt x="668067" y="203828"/>
                      <a:pt x="700688" y="231861"/>
                      <a:pt x="706806" y="270487"/>
                    </a:cubicBezTo>
                    <a:cubicBezTo>
                      <a:pt x="708701" y="282435"/>
                      <a:pt x="705825" y="294401"/>
                      <a:pt x="698719" y="304180"/>
                    </a:cubicBezTo>
                    <a:cubicBezTo>
                      <a:pt x="691614" y="313965"/>
                      <a:pt x="681129" y="320389"/>
                      <a:pt x="669185" y="322284"/>
                    </a:cubicBezTo>
                    <a:lnTo>
                      <a:pt x="422280" y="361401"/>
                    </a:lnTo>
                    <a:cubicBezTo>
                      <a:pt x="417112" y="362221"/>
                      <a:pt x="411851" y="362637"/>
                      <a:pt x="406646" y="362637"/>
                    </a:cubicBezTo>
                    <a:close/>
                  </a:path>
                </a:pathLst>
              </a:custGeom>
              <a:solidFill>
                <a:srgbClr val="72504F"/>
              </a:solid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 name="Google Shape;360;p13">
                <a:extLst>
                  <a:ext uri="{FF2B5EF4-FFF2-40B4-BE49-F238E27FC236}">
                    <a16:creationId xmlns:a16="http://schemas.microsoft.com/office/drawing/2014/main" id="{20CBFFDB-E22A-8526-7487-EC956C7ECE92}"/>
                  </a:ext>
                </a:extLst>
              </p:cNvPr>
              <p:cNvSpPr/>
              <p:nvPr/>
            </p:nvSpPr>
            <p:spPr>
              <a:xfrm>
                <a:off x="1571087" y="4193020"/>
                <a:ext cx="466424" cy="665754"/>
              </a:xfrm>
              <a:custGeom>
                <a:avLst/>
                <a:gdLst/>
                <a:ahLst/>
                <a:cxnLst/>
                <a:rect l="l" t="t" r="r" b="b"/>
                <a:pathLst>
                  <a:path w="466424" h="665754" extrusionOk="0">
                    <a:moveTo>
                      <a:pt x="176866" y="662704"/>
                    </a:moveTo>
                    <a:lnTo>
                      <a:pt x="203084" y="497123"/>
                    </a:lnTo>
                    <a:cubicBezTo>
                      <a:pt x="205774" y="480162"/>
                      <a:pt x="214904" y="465257"/>
                      <a:pt x="228792" y="455167"/>
                    </a:cubicBezTo>
                    <a:lnTo>
                      <a:pt x="375882" y="348273"/>
                    </a:lnTo>
                    <a:cubicBezTo>
                      <a:pt x="392944" y="335872"/>
                      <a:pt x="404162" y="317563"/>
                      <a:pt x="407466" y="296724"/>
                    </a:cubicBezTo>
                    <a:lnTo>
                      <a:pt x="446566" y="49747"/>
                    </a:lnTo>
                    <a:cubicBezTo>
                      <a:pt x="447641" y="42956"/>
                      <a:pt x="446007" y="36153"/>
                      <a:pt x="441970" y="30593"/>
                    </a:cubicBezTo>
                    <a:cubicBezTo>
                      <a:pt x="437932" y="25032"/>
                      <a:pt x="431970" y="21379"/>
                      <a:pt x="425181" y="20298"/>
                    </a:cubicBezTo>
                    <a:cubicBezTo>
                      <a:pt x="422032" y="19801"/>
                      <a:pt x="418839" y="19552"/>
                      <a:pt x="415690" y="19552"/>
                    </a:cubicBezTo>
                    <a:cubicBezTo>
                      <a:pt x="388391" y="19552"/>
                      <a:pt x="364739" y="38147"/>
                      <a:pt x="358161" y="64770"/>
                    </a:cubicBezTo>
                    <a:lnTo>
                      <a:pt x="321086" y="207351"/>
                    </a:lnTo>
                    <a:lnTo>
                      <a:pt x="322577" y="209650"/>
                    </a:lnTo>
                    <a:cubicBezTo>
                      <a:pt x="331136" y="222815"/>
                      <a:pt x="334502" y="238552"/>
                      <a:pt x="332061" y="253967"/>
                    </a:cubicBezTo>
                    <a:cubicBezTo>
                      <a:pt x="329415" y="270667"/>
                      <a:pt x="320427" y="285342"/>
                      <a:pt x="306750" y="295283"/>
                    </a:cubicBezTo>
                    <a:lnTo>
                      <a:pt x="204817" y="369360"/>
                    </a:lnTo>
                    <a:lnTo>
                      <a:pt x="193345" y="353560"/>
                    </a:lnTo>
                    <a:lnTo>
                      <a:pt x="295278" y="279477"/>
                    </a:lnTo>
                    <a:cubicBezTo>
                      <a:pt x="304738" y="272606"/>
                      <a:pt x="310955" y="262460"/>
                      <a:pt x="312781" y="250904"/>
                    </a:cubicBezTo>
                    <a:cubicBezTo>
                      <a:pt x="314608" y="239348"/>
                      <a:pt x="311831" y="227773"/>
                      <a:pt x="304961" y="218317"/>
                    </a:cubicBezTo>
                    <a:cubicBezTo>
                      <a:pt x="298086" y="208848"/>
                      <a:pt x="287942" y="202629"/>
                      <a:pt x="276390" y="200809"/>
                    </a:cubicBezTo>
                    <a:cubicBezTo>
                      <a:pt x="274098" y="200442"/>
                      <a:pt x="271762" y="200256"/>
                      <a:pt x="269451" y="200256"/>
                    </a:cubicBezTo>
                    <a:cubicBezTo>
                      <a:pt x="260215" y="200256"/>
                      <a:pt x="251352" y="203151"/>
                      <a:pt x="243811" y="208631"/>
                    </a:cubicBezTo>
                    <a:lnTo>
                      <a:pt x="167580" y="263895"/>
                    </a:lnTo>
                    <a:lnTo>
                      <a:pt x="112275" y="294904"/>
                    </a:lnTo>
                    <a:lnTo>
                      <a:pt x="111542" y="295177"/>
                    </a:lnTo>
                    <a:cubicBezTo>
                      <a:pt x="77039" y="307870"/>
                      <a:pt x="51125" y="338177"/>
                      <a:pt x="43932" y="374256"/>
                    </a:cubicBezTo>
                    <a:lnTo>
                      <a:pt x="43907" y="374380"/>
                    </a:lnTo>
                    <a:lnTo>
                      <a:pt x="19280" y="529903"/>
                    </a:lnTo>
                    <a:lnTo>
                      <a:pt x="0" y="526846"/>
                    </a:lnTo>
                    <a:lnTo>
                      <a:pt x="24739" y="370683"/>
                    </a:lnTo>
                    <a:cubicBezTo>
                      <a:pt x="33087" y="328367"/>
                      <a:pt x="63318" y="292586"/>
                      <a:pt x="103648" y="277284"/>
                    </a:cubicBezTo>
                    <a:lnTo>
                      <a:pt x="104082" y="277122"/>
                    </a:lnTo>
                    <a:lnTo>
                      <a:pt x="157847" y="246971"/>
                    </a:lnTo>
                    <a:lnTo>
                      <a:pt x="232333" y="192838"/>
                    </a:lnTo>
                    <a:cubicBezTo>
                      <a:pt x="243227" y="184916"/>
                      <a:pt x="256048" y="180728"/>
                      <a:pt x="269396" y="180728"/>
                    </a:cubicBezTo>
                    <a:cubicBezTo>
                      <a:pt x="272731" y="180728"/>
                      <a:pt x="276110" y="180996"/>
                      <a:pt x="279445" y="181524"/>
                    </a:cubicBezTo>
                    <a:cubicBezTo>
                      <a:pt x="285949" y="182555"/>
                      <a:pt x="292272" y="184612"/>
                      <a:pt x="298247" y="187650"/>
                    </a:cubicBezTo>
                    <a:lnTo>
                      <a:pt x="305129" y="191141"/>
                    </a:lnTo>
                    <a:lnTo>
                      <a:pt x="339248" y="59936"/>
                    </a:lnTo>
                    <a:cubicBezTo>
                      <a:pt x="347937" y="24647"/>
                      <a:pt x="379286" y="0"/>
                      <a:pt x="415479" y="0"/>
                    </a:cubicBezTo>
                    <a:cubicBezTo>
                      <a:pt x="419709" y="0"/>
                      <a:pt x="424001" y="342"/>
                      <a:pt x="428230" y="1013"/>
                    </a:cubicBezTo>
                    <a:cubicBezTo>
                      <a:pt x="440175" y="2901"/>
                      <a:pt x="450666" y="9332"/>
                      <a:pt x="457771" y="19111"/>
                    </a:cubicBezTo>
                    <a:cubicBezTo>
                      <a:pt x="464877" y="28896"/>
                      <a:pt x="467747" y="40856"/>
                      <a:pt x="465858" y="52798"/>
                    </a:cubicBezTo>
                    <a:lnTo>
                      <a:pt x="426752" y="299775"/>
                    </a:lnTo>
                    <a:cubicBezTo>
                      <a:pt x="422634" y="325764"/>
                      <a:pt x="408646" y="348596"/>
                      <a:pt x="387360" y="364066"/>
                    </a:cubicBezTo>
                    <a:lnTo>
                      <a:pt x="240271" y="470960"/>
                    </a:lnTo>
                    <a:cubicBezTo>
                      <a:pt x="230600" y="477987"/>
                      <a:pt x="224246" y="488363"/>
                      <a:pt x="222370" y="500174"/>
                    </a:cubicBezTo>
                    <a:lnTo>
                      <a:pt x="196152" y="665755"/>
                    </a:lnTo>
                    <a:lnTo>
                      <a:pt x="176872" y="662698"/>
                    </a:lnTo>
                    <a:close/>
                  </a:path>
                </a:pathLst>
              </a:custGeom>
              <a:solidFill>
                <a:srgbClr val="72504F"/>
              </a:solid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 name="Google Shape;361;p13">
                <a:extLst>
                  <a:ext uri="{FF2B5EF4-FFF2-40B4-BE49-F238E27FC236}">
                    <a16:creationId xmlns:a16="http://schemas.microsoft.com/office/drawing/2014/main" id="{4DCBA2FC-5323-7ECA-F78E-F0515F38825E}"/>
                  </a:ext>
                </a:extLst>
              </p:cNvPr>
              <p:cNvSpPr/>
              <p:nvPr/>
            </p:nvSpPr>
            <p:spPr>
              <a:xfrm>
                <a:off x="1758855" y="3570501"/>
                <a:ext cx="569082" cy="594622"/>
              </a:xfrm>
              <a:custGeom>
                <a:avLst/>
                <a:gdLst/>
                <a:ahLst/>
                <a:cxnLst/>
                <a:rect l="l" t="t" r="r" b="b"/>
                <a:pathLst>
                  <a:path w="569082" h="594622" extrusionOk="0">
                    <a:moveTo>
                      <a:pt x="235574" y="522826"/>
                    </a:moveTo>
                    <a:cubicBezTo>
                      <a:pt x="197921" y="501808"/>
                      <a:pt x="173244" y="461995"/>
                      <a:pt x="171151" y="418902"/>
                    </a:cubicBezTo>
                    <a:lnTo>
                      <a:pt x="171126" y="418442"/>
                    </a:lnTo>
                    <a:lnTo>
                      <a:pt x="159070" y="357972"/>
                    </a:lnTo>
                    <a:lnTo>
                      <a:pt x="130616" y="270381"/>
                    </a:lnTo>
                    <a:cubicBezTo>
                      <a:pt x="125392" y="254296"/>
                      <a:pt x="126740" y="237142"/>
                      <a:pt x="134417" y="222076"/>
                    </a:cubicBezTo>
                    <a:cubicBezTo>
                      <a:pt x="137405" y="216204"/>
                      <a:pt x="141324" y="210824"/>
                      <a:pt x="146051" y="206077"/>
                    </a:cubicBezTo>
                    <a:lnTo>
                      <a:pt x="151498" y="200610"/>
                    </a:lnTo>
                    <a:lnTo>
                      <a:pt x="37291" y="127608"/>
                    </a:lnTo>
                    <a:cubicBezTo>
                      <a:pt x="2247" y="105838"/>
                      <a:pt x="-10014" y="61620"/>
                      <a:pt x="8763" y="24752"/>
                    </a:cubicBezTo>
                    <a:cubicBezTo>
                      <a:pt x="14254" y="13979"/>
                      <a:pt x="23608" y="5983"/>
                      <a:pt x="35099" y="2249"/>
                    </a:cubicBezTo>
                    <a:cubicBezTo>
                      <a:pt x="39676" y="758"/>
                      <a:pt x="44403" y="0"/>
                      <a:pt x="49142" y="0"/>
                    </a:cubicBezTo>
                    <a:cubicBezTo>
                      <a:pt x="56279" y="0"/>
                      <a:pt x="63174" y="1671"/>
                      <a:pt x="69627" y="4964"/>
                    </a:cubicBezTo>
                    <a:lnTo>
                      <a:pt x="292364" y="118487"/>
                    </a:lnTo>
                    <a:cubicBezTo>
                      <a:pt x="315805" y="130435"/>
                      <a:pt x="333190" y="150795"/>
                      <a:pt x="341321" y="175827"/>
                    </a:cubicBezTo>
                    <a:lnTo>
                      <a:pt x="397502" y="348783"/>
                    </a:lnTo>
                    <a:cubicBezTo>
                      <a:pt x="401198" y="360152"/>
                      <a:pt x="409098" y="369410"/>
                      <a:pt x="419745" y="374834"/>
                    </a:cubicBezTo>
                    <a:lnTo>
                      <a:pt x="569082" y="450948"/>
                    </a:lnTo>
                    <a:lnTo>
                      <a:pt x="560219" y="468351"/>
                    </a:lnTo>
                    <a:lnTo>
                      <a:pt x="410881" y="392236"/>
                    </a:lnTo>
                    <a:cubicBezTo>
                      <a:pt x="395583" y="384445"/>
                      <a:pt x="384235" y="371155"/>
                      <a:pt x="378930" y="354822"/>
                    </a:cubicBezTo>
                    <a:lnTo>
                      <a:pt x="322749" y="181865"/>
                    </a:lnTo>
                    <a:cubicBezTo>
                      <a:pt x="316234" y="161798"/>
                      <a:pt x="302289" y="145470"/>
                      <a:pt x="283494" y="135890"/>
                    </a:cubicBezTo>
                    <a:lnTo>
                      <a:pt x="60758" y="22367"/>
                    </a:lnTo>
                    <a:cubicBezTo>
                      <a:pt x="57143" y="20521"/>
                      <a:pt x="53105" y="19546"/>
                      <a:pt x="49093" y="19546"/>
                    </a:cubicBezTo>
                    <a:cubicBezTo>
                      <a:pt x="46397" y="19546"/>
                      <a:pt x="43714" y="19975"/>
                      <a:pt x="41124" y="20820"/>
                    </a:cubicBezTo>
                    <a:cubicBezTo>
                      <a:pt x="34589" y="22944"/>
                      <a:pt x="29272" y="27486"/>
                      <a:pt x="26154" y="33618"/>
                    </a:cubicBezTo>
                    <a:cubicBezTo>
                      <a:pt x="12018" y="61365"/>
                      <a:pt x="21291" y="94673"/>
                      <a:pt x="47726" y="111112"/>
                    </a:cubicBezTo>
                    <a:lnTo>
                      <a:pt x="171840" y="190446"/>
                    </a:lnTo>
                    <a:lnTo>
                      <a:pt x="174486" y="189737"/>
                    </a:lnTo>
                    <a:cubicBezTo>
                      <a:pt x="179927" y="188277"/>
                      <a:pt x="185505" y="187538"/>
                      <a:pt x="191052" y="187538"/>
                    </a:cubicBezTo>
                    <a:cubicBezTo>
                      <a:pt x="201008" y="187538"/>
                      <a:pt x="210598" y="189849"/>
                      <a:pt x="219549" y="194409"/>
                    </a:cubicBezTo>
                    <a:cubicBezTo>
                      <a:pt x="234611" y="202089"/>
                      <a:pt x="245785" y="215173"/>
                      <a:pt x="251009" y="231258"/>
                    </a:cubicBezTo>
                    <a:lnTo>
                      <a:pt x="289947" y="351125"/>
                    </a:lnTo>
                    <a:lnTo>
                      <a:pt x="271382" y="357158"/>
                    </a:lnTo>
                    <a:lnTo>
                      <a:pt x="232450" y="237291"/>
                    </a:lnTo>
                    <a:cubicBezTo>
                      <a:pt x="226568" y="219193"/>
                      <a:pt x="209828" y="207034"/>
                      <a:pt x="190784" y="207034"/>
                    </a:cubicBezTo>
                    <a:cubicBezTo>
                      <a:pt x="186207" y="207034"/>
                      <a:pt x="181666" y="207755"/>
                      <a:pt x="177287" y="209178"/>
                    </a:cubicBezTo>
                    <a:cubicBezTo>
                      <a:pt x="166182" y="212787"/>
                      <a:pt x="157144" y="220516"/>
                      <a:pt x="151827" y="230948"/>
                    </a:cubicBezTo>
                    <a:cubicBezTo>
                      <a:pt x="146517" y="241379"/>
                      <a:pt x="145572" y="253240"/>
                      <a:pt x="149181" y="264349"/>
                    </a:cubicBezTo>
                    <a:lnTo>
                      <a:pt x="178169" y="353946"/>
                    </a:lnTo>
                    <a:lnTo>
                      <a:pt x="190567" y="416137"/>
                    </a:lnTo>
                    <a:lnTo>
                      <a:pt x="190598" y="416908"/>
                    </a:lnTo>
                    <a:cubicBezTo>
                      <a:pt x="192008" y="453670"/>
                      <a:pt x="212816" y="487686"/>
                      <a:pt x="244897" y="505678"/>
                    </a:cubicBezTo>
                    <a:lnTo>
                      <a:pt x="245003" y="505740"/>
                    </a:lnTo>
                    <a:lnTo>
                      <a:pt x="385260" y="577227"/>
                    </a:lnTo>
                    <a:lnTo>
                      <a:pt x="376396" y="594623"/>
                    </a:lnTo>
                    <a:lnTo>
                      <a:pt x="235562" y="522832"/>
                    </a:lnTo>
                    <a:close/>
                  </a:path>
                </a:pathLst>
              </a:custGeom>
              <a:solidFill>
                <a:srgbClr val="72504F"/>
              </a:solid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5" name="Google Shape;362;p13">
              <a:extLst>
                <a:ext uri="{FF2B5EF4-FFF2-40B4-BE49-F238E27FC236}">
                  <a16:creationId xmlns:a16="http://schemas.microsoft.com/office/drawing/2014/main" id="{BB558D91-C935-5EDD-7BD1-C928D216CB91}"/>
                </a:ext>
              </a:extLst>
            </p:cNvPr>
            <p:cNvSpPr/>
            <p:nvPr/>
          </p:nvSpPr>
          <p:spPr>
            <a:xfrm>
              <a:off x="1115682" y="3698208"/>
              <a:ext cx="711638" cy="711830"/>
            </a:xfrm>
            <a:custGeom>
              <a:avLst/>
              <a:gdLst/>
              <a:ahLst/>
              <a:cxnLst/>
              <a:rect l="l" t="t" r="r" b="b"/>
              <a:pathLst>
                <a:path w="711638" h="711830" extrusionOk="0">
                  <a:moveTo>
                    <a:pt x="355819" y="711830"/>
                  </a:moveTo>
                  <a:cubicBezTo>
                    <a:pt x="159624" y="711830"/>
                    <a:pt x="0" y="552170"/>
                    <a:pt x="0" y="355915"/>
                  </a:cubicBezTo>
                  <a:cubicBezTo>
                    <a:pt x="0" y="159660"/>
                    <a:pt x="159617" y="0"/>
                    <a:pt x="355819" y="0"/>
                  </a:cubicBezTo>
                  <a:cubicBezTo>
                    <a:pt x="552021" y="0"/>
                    <a:pt x="711639" y="159660"/>
                    <a:pt x="711639" y="355915"/>
                  </a:cubicBezTo>
                  <a:cubicBezTo>
                    <a:pt x="711639" y="552170"/>
                    <a:pt x="552021" y="711830"/>
                    <a:pt x="355819" y="711830"/>
                  </a:cubicBezTo>
                  <a:close/>
                  <a:moveTo>
                    <a:pt x="181506" y="270332"/>
                  </a:moveTo>
                  <a:cubicBezTo>
                    <a:pt x="175543" y="279340"/>
                    <a:pt x="176407" y="286100"/>
                    <a:pt x="178177" y="290182"/>
                  </a:cubicBezTo>
                  <a:cubicBezTo>
                    <a:pt x="181438" y="297681"/>
                    <a:pt x="190171" y="302683"/>
                    <a:pt x="200413" y="302925"/>
                  </a:cubicBezTo>
                  <a:cubicBezTo>
                    <a:pt x="224296" y="303490"/>
                    <a:pt x="233749" y="320203"/>
                    <a:pt x="240004" y="331262"/>
                  </a:cubicBezTo>
                  <a:cubicBezTo>
                    <a:pt x="241904" y="334630"/>
                    <a:pt x="243873" y="338115"/>
                    <a:pt x="245873" y="340550"/>
                  </a:cubicBezTo>
                  <a:lnTo>
                    <a:pt x="247277" y="342259"/>
                  </a:lnTo>
                  <a:lnTo>
                    <a:pt x="249445" y="342700"/>
                  </a:lnTo>
                  <a:cubicBezTo>
                    <a:pt x="252054" y="343228"/>
                    <a:pt x="256414" y="343514"/>
                    <a:pt x="261427" y="343806"/>
                  </a:cubicBezTo>
                  <a:cubicBezTo>
                    <a:pt x="272501" y="344446"/>
                    <a:pt x="287632" y="345328"/>
                    <a:pt x="303775" y="351628"/>
                  </a:cubicBezTo>
                  <a:cubicBezTo>
                    <a:pt x="323055" y="359152"/>
                    <a:pt x="338651" y="372311"/>
                    <a:pt x="351465" y="391851"/>
                  </a:cubicBezTo>
                  <a:cubicBezTo>
                    <a:pt x="366099" y="414174"/>
                    <a:pt x="380149" y="426824"/>
                    <a:pt x="391441" y="436988"/>
                  </a:cubicBezTo>
                  <a:cubicBezTo>
                    <a:pt x="408696" y="452526"/>
                    <a:pt x="422317" y="464797"/>
                    <a:pt x="413094" y="494563"/>
                  </a:cubicBezTo>
                  <a:cubicBezTo>
                    <a:pt x="405957" y="517595"/>
                    <a:pt x="383273" y="537048"/>
                    <a:pt x="361335" y="555860"/>
                  </a:cubicBezTo>
                  <a:cubicBezTo>
                    <a:pt x="342589" y="571933"/>
                    <a:pt x="323204" y="588559"/>
                    <a:pt x="318409" y="604129"/>
                  </a:cubicBezTo>
                  <a:cubicBezTo>
                    <a:pt x="314334" y="617362"/>
                    <a:pt x="314458" y="628838"/>
                    <a:pt x="314583" y="639934"/>
                  </a:cubicBezTo>
                  <a:cubicBezTo>
                    <a:pt x="314726" y="652782"/>
                    <a:pt x="314887" y="667346"/>
                    <a:pt x="305067" y="678833"/>
                  </a:cubicBezTo>
                  <a:lnTo>
                    <a:pt x="297700" y="687451"/>
                  </a:lnTo>
                  <a:lnTo>
                    <a:pt x="308924" y="689022"/>
                  </a:lnTo>
                  <a:cubicBezTo>
                    <a:pt x="324490" y="691203"/>
                    <a:pt x="340273" y="692309"/>
                    <a:pt x="355832" y="692309"/>
                  </a:cubicBezTo>
                  <a:cubicBezTo>
                    <a:pt x="401882" y="692309"/>
                    <a:pt x="446535" y="683120"/>
                    <a:pt x="488548" y="664991"/>
                  </a:cubicBezTo>
                  <a:cubicBezTo>
                    <a:pt x="529114" y="647489"/>
                    <a:pt x="565407" y="622494"/>
                    <a:pt x="596426" y="590696"/>
                  </a:cubicBezTo>
                  <a:lnTo>
                    <a:pt x="600525" y="586490"/>
                  </a:lnTo>
                  <a:lnTo>
                    <a:pt x="596556" y="582160"/>
                  </a:lnTo>
                  <a:cubicBezTo>
                    <a:pt x="581606" y="565838"/>
                    <a:pt x="572357" y="544099"/>
                    <a:pt x="568276" y="515694"/>
                  </a:cubicBezTo>
                  <a:cubicBezTo>
                    <a:pt x="564767" y="491227"/>
                    <a:pt x="565841" y="467170"/>
                    <a:pt x="566711" y="447836"/>
                  </a:cubicBezTo>
                  <a:cubicBezTo>
                    <a:pt x="567438" y="431663"/>
                    <a:pt x="567798" y="420729"/>
                    <a:pt x="566295" y="416175"/>
                  </a:cubicBezTo>
                  <a:lnTo>
                    <a:pt x="566270" y="416100"/>
                  </a:lnTo>
                  <a:cubicBezTo>
                    <a:pt x="563431" y="407862"/>
                    <a:pt x="552214" y="407862"/>
                    <a:pt x="548524" y="407862"/>
                  </a:cubicBezTo>
                  <a:cubicBezTo>
                    <a:pt x="540568" y="407862"/>
                    <a:pt x="529536" y="409409"/>
                    <a:pt x="514797" y="412596"/>
                  </a:cubicBezTo>
                  <a:lnTo>
                    <a:pt x="510219" y="413571"/>
                  </a:lnTo>
                  <a:cubicBezTo>
                    <a:pt x="508685" y="413888"/>
                    <a:pt x="507070" y="414056"/>
                    <a:pt x="505443" y="414056"/>
                  </a:cubicBezTo>
                  <a:cubicBezTo>
                    <a:pt x="489405" y="414056"/>
                    <a:pt x="472983" y="398387"/>
                    <a:pt x="462032" y="385240"/>
                  </a:cubicBezTo>
                  <a:cubicBezTo>
                    <a:pt x="449231" y="369882"/>
                    <a:pt x="439075" y="352181"/>
                    <a:pt x="435373" y="344030"/>
                  </a:cubicBezTo>
                  <a:cubicBezTo>
                    <a:pt x="422820" y="316413"/>
                    <a:pt x="451970" y="283826"/>
                    <a:pt x="473256" y="260031"/>
                  </a:cubicBezTo>
                  <a:lnTo>
                    <a:pt x="473442" y="259819"/>
                  </a:lnTo>
                  <a:cubicBezTo>
                    <a:pt x="477604" y="255172"/>
                    <a:pt x="481529" y="250780"/>
                    <a:pt x="484461" y="247145"/>
                  </a:cubicBezTo>
                  <a:cubicBezTo>
                    <a:pt x="489262" y="241193"/>
                    <a:pt x="495412" y="238422"/>
                    <a:pt x="503809" y="238422"/>
                  </a:cubicBezTo>
                  <a:cubicBezTo>
                    <a:pt x="516511" y="238422"/>
                    <a:pt x="532257" y="244846"/>
                    <a:pt x="547487" y="251053"/>
                  </a:cubicBezTo>
                  <a:cubicBezTo>
                    <a:pt x="561947" y="256949"/>
                    <a:pt x="579922" y="264274"/>
                    <a:pt x="592127" y="264274"/>
                  </a:cubicBezTo>
                  <a:cubicBezTo>
                    <a:pt x="595239" y="264274"/>
                    <a:pt x="597860" y="263821"/>
                    <a:pt x="600146" y="262889"/>
                  </a:cubicBezTo>
                  <a:cubicBezTo>
                    <a:pt x="606730" y="260186"/>
                    <a:pt x="614718" y="258819"/>
                    <a:pt x="623898" y="258819"/>
                  </a:cubicBezTo>
                  <a:cubicBezTo>
                    <a:pt x="637196" y="258819"/>
                    <a:pt x="652768" y="261615"/>
                    <a:pt x="670178" y="267138"/>
                  </a:cubicBezTo>
                  <a:lnTo>
                    <a:pt x="681384" y="270692"/>
                  </a:lnTo>
                  <a:lnTo>
                    <a:pt x="678005" y="259434"/>
                  </a:lnTo>
                  <a:cubicBezTo>
                    <a:pt x="674967" y="249307"/>
                    <a:pt x="671402" y="239211"/>
                    <a:pt x="667414" y="229413"/>
                  </a:cubicBezTo>
                  <a:lnTo>
                    <a:pt x="665303" y="224225"/>
                  </a:lnTo>
                  <a:lnTo>
                    <a:pt x="659924" y="225797"/>
                  </a:lnTo>
                  <a:cubicBezTo>
                    <a:pt x="653414" y="227698"/>
                    <a:pt x="646942" y="228661"/>
                    <a:pt x="640681" y="228661"/>
                  </a:cubicBezTo>
                  <a:cubicBezTo>
                    <a:pt x="616488" y="228661"/>
                    <a:pt x="591985" y="215341"/>
                    <a:pt x="569829" y="190141"/>
                  </a:cubicBezTo>
                  <a:lnTo>
                    <a:pt x="567450" y="187438"/>
                  </a:lnTo>
                  <a:lnTo>
                    <a:pt x="563922" y="188159"/>
                  </a:lnTo>
                  <a:cubicBezTo>
                    <a:pt x="557214" y="189526"/>
                    <a:pt x="545015" y="194621"/>
                    <a:pt x="536108" y="198342"/>
                  </a:cubicBezTo>
                  <a:lnTo>
                    <a:pt x="536021" y="198380"/>
                  </a:lnTo>
                  <a:cubicBezTo>
                    <a:pt x="517890" y="205953"/>
                    <a:pt x="499151" y="213781"/>
                    <a:pt x="483666" y="213781"/>
                  </a:cubicBezTo>
                  <a:cubicBezTo>
                    <a:pt x="482107" y="213781"/>
                    <a:pt x="480591" y="213701"/>
                    <a:pt x="479151" y="213539"/>
                  </a:cubicBezTo>
                  <a:cubicBezTo>
                    <a:pt x="463256" y="211787"/>
                    <a:pt x="452771" y="200815"/>
                    <a:pt x="451790" y="184910"/>
                  </a:cubicBezTo>
                  <a:cubicBezTo>
                    <a:pt x="451287" y="176790"/>
                    <a:pt x="453535" y="168017"/>
                    <a:pt x="457958" y="160835"/>
                  </a:cubicBezTo>
                  <a:cubicBezTo>
                    <a:pt x="461293" y="155417"/>
                    <a:pt x="467368" y="148465"/>
                    <a:pt x="477362" y="146085"/>
                  </a:cubicBezTo>
                  <a:cubicBezTo>
                    <a:pt x="500716" y="140537"/>
                    <a:pt x="513418" y="128291"/>
                    <a:pt x="512207" y="112498"/>
                  </a:cubicBezTo>
                  <a:cubicBezTo>
                    <a:pt x="511201" y="99382"/>
                    <a:pt x="517300" y="87969"/>
                    <a:pt x="530344" y="78569"/>
                  </a:cubicBezTo>
                  <a:lnTo>
                    <a:pt x="537947" y="73089"/>
                  </a:lnTo>
                  <a:lnTo>
                    <a:pt x="529934" y="68224"/>
                  </a:lnTo>
                  <a:cubicBezTo>
                    <a:pt x="477523" y="36377"/>
                    <a:pt x="417323" y="19546"/>
                    <a:pt x="355826" y="19546"/>
                  </a:cubicBezTo>
                  <a:cubicBezTo>
                    <a:pt x="297924" y="19546"/>
                    <a:pt x="240774" y="34594"/>
                    <a:pt x="190543" y="63068"/>
                  </a:cubicBezTo>
                  <a:lnTo>
                    <a:pt x="173040" y="72990"/>
                  </a:lnTo>
                  <a:lnTo>
                    <a:pt x="193090" y="74667"/>
                  </a:lnTo>
                  <a:cubicBezTo>
                    <a:pt x="207705" y="75891"/>
                    <a:pt x="221836" y="77444"/>
                    <a:pt x="235084" y="79296"/>
                  </a:cubicBezTo>
                  <a:cubicBezTo>
                    <a:pt x="246948" y="80955"/>
                    <a:pt x="249861" y="93169"/>
                    <a:pt x="252209" y="107770"/>
                  </a:cubicBezTo>
                  <a:cubicBezTo>
                    <a:pt x="252377" y="108832"/>
                    <a:pt x="252582" y="110094"/>
                    <a:pt x="252805" y="111404"/>
                  </a:cubicBezTo>
                  <a:lnTo>
                    <a:pt x="254414" y="120774"/>
                  </a:lnTo>
                  <a:lnTo>
                    <a:pt x="262346" y="115536"/>
                  </a:lnTo>
                  <a:cubicBezTo>
                    <a:pt x="265700" y="113324"/>
                    <a:pt x="269327" y="110702"/>
                    <a:pt x="271973" y="108783"/>
                  </a:cubicBezTo>
                  <a:cubicBezTo>
                    <a:pt x="282458" y="101203"/>
                    <a:pt x="292359" y="94045"/>
                    <a:pt x="301197" y="94045"/>
                  </a:cubicBezTo>
                  <a:cubicBezTo>
                    <a:pt x="302924" y="94045"/>
                    <a:pt x="304564" y="94313"/>
                    <a:pt x="306197" y="94859"/>
                  </a:cubicBezTo>
                  <a:cubicBezTo>
                    <a:pt x="336763" y="105136"/>
                    <a:pt x="354788" y="118245"/>
                    <a:pt x="361291" y="134951"/>
                  </a:cubicBezTo>
                  <a:cubicBezTo>
                    <a:pt x="364391" y="142916"/>
                    <a:pt x="366198" y="155839"/>
                    <a:pt x="357180" y="172192"/>
                  </a:cubicBezTo>
                  <a:cubicBezTo>
                    <a:pt x="331229" y="219249"/>
                    <a:pt x="299520" y="229873"/>
                    <a:pt x="263762" y="238080"/>
                  </a:cubicBezTo>
                  <a:lnTo>
                    <a:pt x="259631" y="239031"/>
                  </a:lnTo>
                  <a:lnTo>
                    <a:pt x="259010" y="243225"/>
                  </a:lnTo>
                  <a:cubicBezTo>
                    <a:pt x="258545" y="246344"/>
                    <a:pt x="258209" y="250369"/>
                    <a:pt x="257985" y="253035"/>
                  </a:cubicBezTo>
                  <a:cubicBezTo>
                    <a:pt x="256718" y="268132"/>
                    <a:pt x="255010" y="279017"/>
                    <a:pt x="244594" y="281608"/>
                  </a:cubicBezTo>
                  <a:cubicBezTo>
                    <a:pt x="242849" y="282043"/>
                    <a:pt x="240892" y="282267"/>
                    <a:pt x="238786" y="282267"/>
                  </a:cubicBezTo>
                  <a:cubicBezTo>
                    <a:pt x="229395" y="282267"/>
                    <a:pt x="217805" y="278036"/>
                    <a:pt x="205537" y="273556"/>
                  </a:cubicBezTo>
                  <a:lnTo>
                    <a:pt x="205475" y="273531"/>
                  </a:lnTo>
                  <a:cubicBezTo>
                    <a:pt x="200258" y="271624"/>
                    <a:pt x="193115" y="269015"/>
                    <a:pt x="188251" y="267753"/>
                  </a:cubicBezTo>
                  <a:lnTo>
                    <a:pt x="183959" y="266641"/>
                  </a:lnTo>
                  <a:lnTo>
                    <a:pt x="181512" y="270338"/>
                  </a:lnTo>
                  <a:close/>
                  <a:moveTo>
                    <a:pt x="26907" y="285734"/>
                  </a:moveTo>
                  <a:cubicBezTo>
                    <a:pt x="22007" y="308734"/>
                    <a:pt x="19522" y="332349"/>
                    <a:pt x="19522" y="355915"/>
                  </a:cubicBezTo>
                  <a:cubicBezTo>
                    <a:pt x="19522" y="427091"/>
                    <a:pt x="41566" y="495160"/>
                    <a:pt x="83275" y="552766"/>
                  </a:cubicBezTo>
                  <a:cubicBezTo>
                    <a:pt x="103343" y="580482"/>
                    <a:pt x="127418" y="604930"/>
                    <a:pt x="154822" y="625433"/>
                  </a:cubicBezTo>
                  <a:cubicBezTo>
                    <a:pt x="182543" y="646166"/>
                    <a:pt x="213090" y="662419"/>
                    <a:pt x="245619" y="673732"/>
                  </a:cubicBezTo>
                  <a:lnTo>
                    <a:pt x="258700" y="678280"/>
                  </a:lnTo>
                  <a:lnTo>
                    <a:pt x="253402" y="665482"/>
                  </a:lnTo>
                  <a:cubicBezTo>
                    <a:pt x="236420" y="624482"/>
                    <a:pt x="237178" y="551437"/>
                    <a:pt x="237209" y="549790"/>
                  </a:cubicBezTo>
                  <a:cubicBezTo>
                    <a:pt x="238824" y="514693"/>
                    <a:pt x="229308" y="501485"/>
                    <a:pt x="209991" y="488121"/>
                  </a:cubicBezTo>
                  <a:cubicBezTo>
                    <a:pt x="194357" y="477310"/>
                    <a:pt x="188773" y="460106"/>
                    <a:pt x="186841" y="447575"/>
                  </a:cubicBezTo>
                  <a:cubicBezTo>
                    <a:pt x="184506" y="432440"/>
                    <a:pt x="186382" y="415404"/>
                    <a:pt x="191730" y="403109"/>
                  </a:cubicBezTo>
                  <a:cubicBezTo>
                    <a:pt x="193140" y="399872"/>
                    <a:pt x="193090" y="396697"/>
                    <a:pt x="191581" y="393118"/>
                  </a:cubicBezTo>
                  <a:cubicBezTo>
                    <a:pt x="187885" y="384358"/>
                    <a:pt x="173028" y="370130"/>
                    <a:pt x="143313" y="358879"/>
                  </a:cubicBezTo>
                  <a:cubicBezTo>
                    <a:pt x="117586" y="349137"/>
                    <a:pt x="95542" y="337717"/>
                    <a:pt x="77796" y="324931"/>
                  </a:cubicBezTo>
                  <a:cubicBezTo>
                    <a:pt x="60448" y="312437"/>
                    <a:pt x="47162" y="298607"/>
                    <a:pt x="38311" y="283826"/>
                  </a:cubicBezTo>
                  <a:lnTo>
                    <a:pt x="30199" y="270282"/>
                  </a:lnTo>
                  <a:lnTo>
                    <a:pt x="26907" y="285727"/>
                  </a:lnTo>
                  <a:close/>
                  <a:moveTo>
                    <a:pt x="146232" y="93045"/>
                  </a:moveTo>
                  <a:cubicBezTo>
                    <a:pt x="102207" y="128235"/>
                    <a:pt x="67442" y="174149"/>
                    <a:pt x="45696" y="225816"/>
                  </a:cubicBezTo>
                  <a:lnTo>
                    <a:pt x="45367" y="226593"/>
                  </a:lnTo>
                  <a:lnTo>
                    <a:pt x="45262" y="227431"/>
                  </a:lnTo>
                  <a:cubicBezTo>
                    <a:pt x="37392" y="288362"/>
                    <a:pt x="107641" y="324502"/>
                    <a:pt x="150220" y="340619"/>
                  </a:cubicBezTo>
                  <a:cubicBezTo>
                    <a:pt x="156835" y="343123"/>
                    <a:pt x="169760" y="348515"/>
                    <a:pt x="182009" y="356462"/>
                  </a:cubicBezTo>
                  <a:cubicBezTo>
                    <a:pt x="195984" y="365533"/>
                    <a:pt x="205252" y="375312"/>
                    <a:pt x="209562" y="385532"/>
                  </a:cubicBezTo>
                  <a:cubicBezTo>
                    <a:pt x="213134" y="394001"/>
                    <a:pt x="213159" y="402773"/>
                    <a:pt x="209624" y="410900"/>
                  </a:cubicBezTo>
                  <a:cubicBezTo>
                    <a:pt x="203413" y="425183"/>
                    <a:pt x="201873" y="458777"/>
                    <a:pt x="221084" y="472066"/>
                  </a:cubicBezTo>
                  <a:cubicBezTo>
                    <a:pt x="248818" y="491246"/>
                    <a:pt x="258470" y="512568"/>
                    <a:pt x="256700" y="550753"/>
                  </a:cubicBezTo>
                  <a:cubicBezTo>
                    <a:pt x="255079" y="585689"/>
                    <a:pt x="263818" y="654106"/>
                    <a:pt x="277228" y="669265"/>
                  </a:cubicBezTo>
                  <a:lnTo>
                    <a:pt x="280750" y="673248"/>
                  </a:lnTo>
                  <a:lnTo>
                    <a:pt x="285228" y="670377"/>
                  </a:lnTo>
                  <a:cubicBezTo>
                    <a:pt x="294905" y="664183"/>
                    <a:pt x="295228" y="656628"/>
                    <a:pt x="295042" y="640133"/>
                  </a:cubicBezTo>
                  <a:cubicBezTo>
                    <a:pt x="294918" y="628707"/>
                    <a:pt x="294762" y="614504"/>
                    <a:pt x="299732" y="598363"/>
                  </a:cubicBezTo>
                  <a:cubicBezTo>
                    <a:pt x="306191" y="577401"/>
                    <a:pt x="327751" y="558905"/>
                    <a:pt x="348608" y="541018"/>
                  </a:cubicBezTo>
                  <a:cubicBezTo>
                    <a:pt x="368447" y="524007"/>
                    <a:pt x="388957" y="506418"/>
                    <a:pt x="394422" y="488760"/>
                  </a:cubicBezTo>
                  <a:cubicBezTo>
                    <a:pt x="399752" y="471582"/>
                    <a:pt x="395826" y="467214"/>
                    <a:pt x="378354" y="451483"/>
                  </a:cubicBezTo>
                  <a:cubicBezTo>
                    <a:pt x="366857" y="441126"/>
                    <a:pt x="351124" y="426954"/>
                    <a:pt x="335117" y="402537"/>
                  </a:cubicBezTo>
                  <a:cubicBezTo>
                    <a:pt x="311322" y="366241"/>
                    <a:pt x="281831" y="364532"/>
                    <a:pt x="260302" y="363284"/>
                  </a:cubicBezTo>
                  <a:cubicBezTo>
                    <a:pt x="249035" y="362631"/>
                    <a:pt x="240134" y="362116"/>
                    <a:pt x="234060" y="356443"/>
                  </a:cubicBezTo>
                  <a:cubicBezTo>
                    <a:pt x="229302" y="352001"/>
                    <a:pt x="225954" y="346086"/>
                    <a:pt x="223004" y="340867"/>
                  </a:cubicBezTo>
                  <a:cubicBezTo>
                    <a:pt x="216457" y="329286"/>
                    <a:pt x="212159" y="322725"/>
                    <a:pt x="199947" y="322440"/>
                  </a:cubicBezTo>
                  <a:cubicBezTo>
                    <a:pt x="182127" y="322017"/>
                    <a:pt x="166555" y="312412"/>
                    <a:pt x="160270" y="297967"/>
                  </a:cubicBezTo>
                  <a:cubicBezTo>
                    <a:pt x="153996" y="283540"/>
                    <a:pt x="157847" y="266890"/>
                    <a:pt x="170841" y="252271"/>
                  </a:cubicBezTo>
                  <a:cubicBezTo>
                    <a:pt x="173872" y="248860"/>
                    <a:pt x="177525" y="247344"/>
                    <a:pt x="182686" y="247344"/>
                  </a:cubicBezTo>
                  <a:cubicBezTo>
                    <a:pt x="190724" y="247344"/>
                    <a:pt x="201152" y="251152"/>
                    <a:pt x="212190" y="255185"/>
                  </a:cubicBezTo>
                  <a:cubicBezTo>
                    <a:pt x="217432" y="257098"/>
                    <a:pt x="224544" y="259695"/>
                    <a:pt x="230283" y="261279"/>
                  </a:cubicBezTo>
                  <a:lnTo>
                    <a:pt x="237401" y="263243"/>
                  </a:lnTo>
                  <a:lnTo>
                    <a:pt x="238116" y="255893"/>
                  </a:lnTo>
                  <a:cubicBezTo>
                    <a:pt x="238258" y="254458"/>
                    <a:pt x="238376" y="253010"/>
                    <a:pt x="238488" y="251743"/>
                  </a:cubicBezTo>
                  <a:lnTo>
                    <a:pt x="238519" y="251395"/>
                  </a:lnTo>
                  <a:cubicBezTo>
                    <a:pt x="239861" y="235434"/>
                    <a:pt x="241811" y="223020"/>
                    <a:pt x="253433" y="220398"/>
                  </a:cubicBezTo>
                  <a:cubicBezTo>
                    <a:pt x="288439" y="212495"/>
                    <a:pt x="316086" y="206258"/>
                    <a:pt x="340080" y="162754"/>
                  </a:cubicBezTo>
                  <a:cubicBezTo>
                    <a:pt x="346571" y="150981"/>
                    <a:pt x="343956" y="144252"/>
                    <a:pt x="343099" y="142040"/>
                  </a:cubicBezTo>
                  <a:cubicBezTo>
                    <a:pt x="340328" y="134927"/>
                    <a:pt x="331148" y="124377"/>
                    <a:pt x="303104" y="114443"/>
                  </a:cubicBezTo>
                  <a:lnTo>
                    <a:pt x="300601" y="113554"/>
                  </a:lnTo>
                  <a:lnTo>
                    <a:pt x="298228" y="114753"/>
                  </a:lnTo>
                  <a:cubicBezTo>
                    <a:pt x="294576" y="116598"/>
                    <a:pt x="289191" y="120419"/>
                    <a:pt x="283533" y="124508"/>
                  </a:cubicBezTo>
                  <a:lnTo>
                    <a:pt x="283321" y="124657"/>
                  </a:lnTo>
                  <a:cubicBezTo>
                    <a:pt x="272445" y="132516"/>
                    <a:pt x="262178" y="139941"/>
                    <a:pt x="252843" y="139941"/>
                  </a:cubicBezTo>
                  <a:cubicBezTo>
                    <a:pt x="251656" y="139941"/>
                    <a:pt x="250482" y="139822"/>
                    <a:pt x="249339" y="139580"/>
                  </a:cubicBezTo>
                  <a:cubicBezTo>
                    <a:pt x="238029" y="137225"/>
                    <a:pt x="235308" y="125694"/>
                    <a:pt x="232917" y="110870"/>
                  </a:cubicBezTo>
                  <a:lnTo>
                    <a:pt x="232898" y="110746"/>
                  </a:lnTo>
                  <a:cubicBezTo>
                    <a:pt x="232525" y="108435"/>
                    <a:pt x="232016" y="105272"/>
                    <a:pt x="231451" y="102644"/>
                  </a:cubicBezTo>
                  <a:lnTo>
                    <a:pt x="230525" y="98357"/>
                  </a:lnTo>
                  <a:lnTo>
                    <a:pt x="226178" y="97792"/>
                  </a:lnTo>
                  <a:cubicBezTo>
                    <a:pt x="192755" y="93449"/>
                    <a:pt x="161984" y="92082"/>
                    <a:pt x="150307" y="91691"/>
                  </a:cubicBezTo>
                  <a:lnTo>
                    <a:pt x="148015" y="91616"/>
                  </a:lnTo>
                  <a:lnTo>
                    <a:pt x="146226" y="93045"/>
                  </a:lnTo>
                  <a:close/>
                  <a:moveTo>
                    <a:pt x="547102" y="388508"/>
                  </a:moveTo>
                  <a:cubicBezTo>
                    <a:pt x="556543" y="388508"/>
                    <a:pt x="564382" y="390030"/>
                    <a:pt x="570407" y="393037"/>
                  </a:cubicBezTo>
                  <a:cubicBezTo>
                    <a:pt x="577369" y="396517"/>
                    <a:pt x="582053" y="401978"/>
                    <a:pt x="584730" y="409738"/>
                  </a:cubicBezTo>
                  <a:cubicBezTo>
                    <a:pt x="587593" y="418038"/>
                    <a:pt x="587016" y="430905"/>
                    <a:pt x="586214" y="448712"/>
                  </a:cubicBezTo>
                  <a:cubicBezTo>
                    <a:pt x="584686" y="482840"/>
                    <a:pt x="582370" y="534401"/>
                    <a:pt x="608556" y="566161"/>
                  </a:cubicBezTo>
                  <a:lnTo>
                    <a:pt x="613414" y="572051"/>
                  </a:lnTo>
                  <a:lnTo>
                    <a:pt x="618190" y="566093"/>
                  </a:lnTo>
                  <a:cubicBezTo>
                    <a:pt x="641638" y="536867"/>
                    <a:pt x="659905" y="504268"/>
                    <a:pt x="672489" y="469196"/>
                  </a:cubicBezTo>
                  <a:cubicBezTo>
                    <a:pt x="685514" y="432887"/>
                    <a:pt x="692123" y="394777"/>
                    <a:pt x="692123" y="355915"/>
                  </a:cubicBezTo>
                  <a:cubicBezTo>
                    <a:pt x="692123" y="336319"/>
                    <a:pt x="690396" y="316612"/>
                    <a:pt x="686999" y="297352"/>
                  </a:cubicBezTo>
                  <a:lnTo>
                    <a:pt x="686409" y="294003"/>
                  </a:lnTo>
                  <a:lnTo>
                    <a:pt x="683272" y="292698"/>
                  </a:lnTo>
                  <a:cubicBezTo>
                    <a:pt x="675141" y="289312"/>
                    <a:pt x="646830" y="278253"/>
                    <a:pt x="623855" y="278253"/>
                  </a:cubicBezTo>
                  <a:cubicBezTo>
                    <a:pt x="617432" y="278253"/>
                    <a:pt x="611954" y="279167"/>
                    <a:pt x="607569" y="280962"/>
                  </a:cubicBezTo>
                  <a:cubicBezTo>
                    <a:pt x="602885" y="282888"/>
                    <a:pt x="597829" y="283820"/>
                    <a:pt x="592090" y="283820"/>
                  </a:cubicBezTo>
                  <a:cubicBezTo>
                    <a:pt x="576096" y="283820"/>
                    <a:pt x="557816" y="276364"/>
                    <a:pt x="540139" y="269157"/>
                  </a:cubicBezTo>
                  <a:cubicBezTo>
                    <a:pt x="526220" y="263479"/>
                    <a:pt x="512033" y="257943"/>
                    <a:pt x="504673" y="257943"/>
                  </a:cubicBezTo>
                  <a:cubicBezTo>
                    <a:pt x="504107" y="257943"/>
                    <a:pt x="503567" y="257974"/>
                    <a:pt x="503058" y="258030"/>
                  </a:cubicBezTo>
                  <a:lnTo>
                    <a:pt x="500567" y="258322"/>
                  </a:lnTo>
                  <a:lnTo>
                    <a:pt x="498977" y="260261"/>
                  </a:lnTo>
                  <a:cubicBezTo>
                    <a:pt x="495834" y="264094"/>
                    <a:pt x="491983" y="268399"/>
                    <a:pt x="487908" y="272954"/>
                  </a:cubicBezTo>
                  <a:lnTo>
                    <a:pt x="487809" y="273065"/>
                  </a:lnTo>
                  <a:cubicBezTo>
                    <a:pt x="466585" y="296793"/>
                    <a:pt x="446436" y="321178"/>
                    <a:pt x="453150" y="335959"/>
                  </a:cubicBezTo>
                  <a:cubicBezTo>
                    <a:pt x="465504" y="363147"/>
                    <a:pt x="492020" y="393230"/>
                    <a:pt x="504735" y="394485"/>
                  </a:cubicBezTo>
                  <a:lnTo>
                    <a:pt x="505698" y="394578"/>
                  </a:lnTo>
                  <a:lnTo>
                    <a:pt x="510667" y="393516"/>
                  </a:lnTo>
                  <a:cubicBezTo>
                    <a:pt x="519896" y="391522"/>
                    <a:pt x="533828" y="388508"/>
                    <a:pt x="547108" y="388508"/>
                  </a:cubicBezTo>
                  <a:close/>
                  <a:moveTo>
                    <a:pt x="568115" y="168203"/>
                  </a:moveTo>
                  <a:cubicBezTo>
                    <a:pt x="574152" y="168203"/>
                    <a:pt x="578394" y="170055"/>
                    <a:pt x="581866" y="174205"/>
                  </a:cubicBezTo>
                  <a:cubicBezTo>
                    <a:pt x="600904" y="196957"/>
                    <a:pt x="621327" y="208979"/>
                    <a:pt x="640917" y="208979"/>
                  </a:cubicBezTo>
                  <a:cubicBezTo>
                    <a:pt x="643575" y="208979"/>
                    <a:pt x="646246" y="208761"/>
                    <a:pt x="648874" y="208326"/>
                  </a:cubicBezTo>
                  <a:lnTo>
                    <a:pt x="657389" y="206929"/>
                  </a:lnTo>
                  <a:lnTo>
                    <a:pt x="653358" y="199299"/>
                  </a:lnTo>
                  <a:cubicBezTo>
                    <a:pt x="630762" y="156517"/>
                    <a:pt x="598457" y="118301"/>
                    <a:pt x="559953" y="88789"/>
                  </a:cubicBezTo>
                  <a:lnTo>
                    <a:pt x="557115" y="86615"/>
                  </a:lnTo>
                  <a:lnTo>
                    <a:pt x="553810" y="87975"/>
                  </a:lnTo>
                  <a:cubicBezTo>
                    <a:pt x="534648" y="95878"/>
                    <a:pt x="531189" y="104856"/>
                    <a:pt x="531661" y="111001"/>
                  </a:cubicBezTo>
                  <a:cubicBezTo>
                    <a:pt x="532617" y="123426"/>
                    <a:pt x="528667" y="134939"/>
                    <a:pt x="520244" y="144296"/>
                  </a:cubicBezTo>
                  <a:cubicBezTo>
                    <a:pt x="511505" y="154007"/>
                    <a:pt x="498232" y="161195"/>
                    <a:pt x="481871" y="165078"/>
                  </a:cubicBezTo>
                  <a:cubicBezTo>
                    <a:pt x="475809" y="166520"/>
                    <a:pt x="470753" y="175398"/>
                    <a:pt x="471268" y="183698"/>
                  </a:cubicBezTo>
                  <a:cubicBezTo>
                    <a:pt x="471660" y="190011"/>
                    <a:pt x="474933" y="193428"/>
                    <a:pt x="481281" y="194130"/>
                  </a:cubicBezTo>
                  <a:cubicBezTo>
                    <a:pt x="482070" y="194217"/>
                    <a:pt x="482908" y="194260"/>
                    <a:pt x="483778" y="194260"/>
                  </a:cubicBezTo>
                  <a:cubicBezTo>
                    <a:pt x="495207" y="194260"/>
                    <a:pt x="513698" y="186538"/>
                    <a:pt x="528561" y="180331"/>
                  </a:cubicBezTo>
                  <a:cubicBezTo>
                    <a:pt x="543499" y="174087"/>
                    <a:pt x="557593" y="168203"/>
                    <a:pt x="568127" y="168203"/>
                  </a:cubicBezTo>
                  <a:close/>
                </a:path>
              </a:pathLst>
            </a:custGeom>
            <a:solidFill>
              <a:srgbClr val="77AB3C"/>
            </a:solid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 name="Google Shape;363;p13">
            <a:extLst>
              <a:ext uri="{FF2B5EF4-FFF2-40B4-BE49-F238E27FC236}">
                <a16:creationId xmlns:a16="http://schemas.microsoft.com/office/drawing/2014/main" id="{229AAD5B-DC8D-2BB3-28C4-D1ADF55FB530}"/>
              </a:ext>
            </a:extLst>
          </p:cNvPr>
          <p:cNvSpPr txBox="1"/>
          <p:nvPr userDrawn="1"/>
        </p:nvSpPr>
        <p:spPr>
          <a:xfrm>
            <a:off x="5022105" y="1714650"/>
            <a:ext cx="3954348" cy="297517"/>
          </a:xfrm>
          <a:prstGeom prst="rect">
            <a:avLst/>
          </a:prstGeom>
          <a:noFill/>
          <a:ln>
            <a:noFill/>
          </a:ln>
        </p:spPr>
        <p:txBody>
          <a:bodyPr spcFirstLastPara="1" wrap="square" lIns="91425" tIns="45700" rIns="91425" bIns="45700" anchor="t" anchorCtr="0">
            <a:spAutoFit/>
          </a:bodyPr>
          <a:lstStyle/>
          <a:p>
            <a:pPr marL="114300" marR="0" lvl="0" indent="0" algn="r" rtl="1">
              <a:lnSpc>
                <a:spcPct val="100000"/>
              </a:lnSpc>
              <a:spcBef>
                <a:spcPts val="0"/>
              </a:spcBef>
              <a:spcAft>
                <a:spcPts val="0"/>
              </a:spcAft>
              <a:buNone/>
            </a:pPr>
            <a:r>
              <a:rPr lang="iw" sz="1600" b="1" i="0" u="none" strike="noStrike" cap="none">
                <a:solidFill>
                  <a:srgbClr val="77AB3C"/>
                </a:solidFill>
                <a:latin typeface="Calibri"/>
                <a:ea typeface="Calibri"/>
                <a:cs typeface="Calibri"/>
                <a:sym typeface="Calibri"/>
              </a:rPr>
              <a:t>שלוש הדרכים העיקריות ליישום כלכלה מעגלית</a:t>
            </a:r>
            <a:endParaRPr sz="1600" b="1" i="0" u="none" strike="noStrike" cap="none">
              <a:solidFill>
                <a:srgbClr val="435369"/>
              </a:solidFill>
              <a:latin typeface="Calibri"/>
              <a:ea typeface="Calibri"/>
              <a:cs typeface="Calibri"/>
              <a:sym typeface="Calibri"/>
            </a:endParaRPr>
          </a:p>
        </p:txBody>
      </p:sp>
      <p:sp>
        <p:nvSpPr>
          <p:cNvPr id="22" name="Google Shape;364;p13">
            <a:extLst>
              <a:ext uri="{FF2B5EF4-FFF2-40B4-BE49-F238E27FC236}">
                <a16:creationId xmlns:a16="http://schemas.microsoft.com/office/drawing/2014/main" id="{9229788D-29BE-B19C-05C6-2B8D4EB175E4}"/>
              </a:ext>
            </a:extLst>
          </p:cNvPr>
          <p:cNvSpPr txBox="1"/>
          <p:nvPr userDrawn="1"/>
        </p:nvSpPr>
        <p:spPr>
          <a:xfrm>
            <a:off x="4904367" y="1765040"/>
            <a:ext cx="3657077" cy="1415742"/>
          </a:xfrm>
          <a:prstGeom prst="rect">
            <a:avLst/>
          </a:prstGeom>
          <a:noFill/>
          <a:ln>
            <a:noFill/>
          </a:ln>
        </p:spPr>
        <p:txBody>
          <a:bodyPr spcFirstLastPara="1" wrap="square" lIns="91425" tIns="91425" rIns="91425" bIns="91425" anchor="t" anchorCtr="0">
            <a:spAutoFit/>
          </a:bodyPr>
          <a:lstStyle/>
          <a:p>
            <a:pPr marL="114300" marR="0" lvl="0" indent="0" algn="r" rtl="1">
              <a:lnSpc>
                <a:spcPct val="123076"/>
              </a:lnSpc>
              <a:spcBef>
                <a:spcPts val="0"/>
              </a:spcBef>
              <a:spcAft>
                <a:spcPts val="0"/>
              </a:spcAft>
              <a:buNone/>
            </a:pPr>
            <a:endParaRPr sz="1300" b="1" i="0" u="none" strike="noStrike" cap="none">
              <a:solidFill>
                <a:srgbClr val="435369"/>
              </a:solidFill>
              <a:latin typeface="Calibri"/>
              <a:ea typeface="Calibri"/>
              <a:cs typeface="Calibri"/>
              <a:sym typeface="Calibri"/>
            </a:endParaRPr>
          </a:p>
          <a:p>
            <a:pPr marL="114300" marR="0" lvl="0" indent="0" algn="r" rtl="1">
              <a:lnSpc>
                <a:spcPct val="123076"/>
              </a:lnSpc>
              <a:spcBef>
                <a:spcPts val="0"/>
              </a:spcBef>
              <a:spcAft>
                <a:spcPts val="0"/>
              </a:spcAft>
              <a:buNone/>
            </a:pPr>
            <a:r>
              <a:rPr lang="iw" sz="1300" b="1" i="0" u="none" strike="noStrike" cap="none">
                <a:solidFill>
                  <a:srgbClr val="435369"/>
                </a:solidFill>
                <a:latin typeface="Calibri"/>
                <a:ea typeface="Calibri"/>
                <a:cs typeface="Calibri"/>
                <a:sym typeface="Calibri"/>
              </a:rPr>
              <a:t>מעריסה לעריסה: </a:t>
            </a:r>
            <a:r>
              <a:rPr lang="iw" sz="1300" b="0" i="0" u="none" strike="noStrike" cap="none">
                <a:solidFill>
                  <a:srgbClr val="435369"/>
                </a:solidFill>
                <a:latin typeface="Calibri"/>
                <a:ea typeface="Calibri"/>
                <a:cs typeface="Calibri"/>
                <a:sym typeface="Calibri"/>
              </a:rPr>
              <a:t>תכנון מוצר כך שהפסולת של מוצר אחד היא חומר גלם למוצר שני, התכנון מאפשר בסוף חיי המוצר, שימוש מחדש במרכיבים או בחומרים עבור מוצרים חדשים. (ראו דוגמאות בשקופיות 17-21) </a:t>
            </a:r>
            <a:endParaRPr sz="1300" b="1" i="0" u="none" strike="noStrike" cap="none">
              <a:solidFill>
                <a:srgbClr val="435369"/>
              </a:solidFill>
              <a:latin typeface="Calibri"/>
              <a:ea typeface="Calibri"/>
              <a:cs typeface="Calibri"/>
              <a:sym typeface="Calibri"/>
            </a:endParaRPr>
          </a:p>
          <a:p>
            <a:pPr marL="114300" marR="0" lvl="0" indent="0" algn="r" rtl="1">
              <a:lnSpc>
                <a:spcPct val="123076"/>
              </a:lnSpc>
              <a:spcBef>
                <a:spcPts val="0"/>
              </a:spcBef>
              <a:spcAft>
                <a:spcPts val="0"/>
              </a:spcAft>
              <a:buNone/>
            </a:pPr>
            <a:endParaRPr sz="1300" b="1" i="0" u="none" strike="noStrike" cap="none">
              <a:solidFill>
                <a:srgbClr val="435369"/>
              </a:solidFill>
              <a:latin typeface="Calibri"/>
              <a:ea typeface="Calibri"/>
              <a:cs typeface="Calibri"/>
              <a:sym typeface="Calibri"/>
            </a:endParaRPr>
          </a:p>
        </p:txBody>
      </p:sp>
      <p:sp>
        <p:nvSpPr>
          <p:cNvPr id="23" name="Google Shape;365;p13">
            <a:extLst>
              <a:ext uri="{FF2B5EF4-FFF2-40B4-BE49-F238E27FC236}">
                <a16:creationId xmlns:a16="http://schemas.microsoft.com/office/drawing/2014/main" id="{0BFD7222-C9C8-E54B-9920-0FA07E845F46}"/>
              </a:ext>
            </a:extLst>
          </p:cNvPr>
          <p:cNvSpPr txBox="1"/>
          <p:nvPr userDrawn="1"/>
        </p:nvSpPr>
        <p:spPr>
          <a:xfrm>
            <a:off x="8443706" y="1915678"/>
            <a:ext cx="461446" cy="70788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iw" sz="4000" b="0" i="0" u="none" strike="noStrike" cap="none">
                <a:solidFill>
                  <a:srgbClr val="77AB3C"/>
                </a:solidFill>
                <a:latin typeface="Calibri"/>
                <a:ea typeface="Calibri"/>
                <a:cs typeface="Calibri"/>
                <a:sym typeface="Calibri"/>
              </a:rPr>
              <a:t>1</a:t>
            </a:r>
            <a:endParaRPr sz="4000" b="0" i="0" u="none" strike="noStrike" cap="none">
              <a:solidFill>
                <a:srgbClr val="77AB3C"/>
              </a:solidFill>
              <a:latin typeface="Calibri"/>
              <a:ea typeface="Calibri"/>
              <a:cs typeface="Calibri"/>
              <a:sym typeface="Calibri"/>
            </a:endParaRPr>
          </a:p>
        </p:txBody>
      </p:sp>
      <p:cxnSp>
        <p:nvCxnSpPr>
          <p:cNvPr id="24" name="Google Shape;366;p13">
            <a:extLst>
              <a:ext uri="{FF2B5EF4-FFF2-40B4-BE49-F238E27FC236}">
                <a16:creationId xmlns:a16="http://schemas.microsoft.com/office/drawing/2014/main" id="{6A421448-FF2A-77CE-E7E8-7AAC99793057}"/>
              </a:ext>
            </a:extLst>
          </p:cNvPr>
          <p:cNvCxnSpPr/>
          <p:nvPr userDrawn="1"/>
        </p:nvCxnSpPr>
        <p:spPr>
          <a:xfrm>
            <a:off x="8470602" y="2098579"/>
            <a:ext cx="0" cy="748665"/>
          </a:xfrm>
          <a:prstGeom prst="straightConnector1">
            <a:avLst/>
          </a:prstGeom>
          <a:noFill/>
          <a:ln w="9525" cap="flat" cmpd="sng">
            <a:solidFill>
              <a:srgbClr val="77AB3C"/>
            </a:solidFill>
            <a:prstDash val="solid"/>
            <a:round/>
            <a:headEnd type="none" w="sm" len="sm"/>
            <a:tailEnd type="none" w="sm" len="sm"/>
          </a:ln>
        </p:spPr>
      </p:cxnSp>
      <p:sp>
        <p:nvSpPr>
          <p:cNvPr id="25" name="Google Shape;367;p13">
            <a:extLst>
              <a:ext uri="{FF2B5EF4-FFF2-40B4-BE49-F238E27FC236}">
                <a16:creationId xmlns:a16="http://schemas.microsoft.com/office/drawing/2014/main" id="{715113DF-5609-5D7E-7441-36BAE0EF9CCB}"/>
              </a:ext>
            </a:extLst>
          </p:cNvPr>
          <p:cNvSpPr txBox="1"/>
          <p:nvPr userDrawn="1"/>
        </p:nvSpPr>
        <p:spPr>
          <a:xfrm>
            <a:off x="8443706" y="3081090"/>
            <a:ext cx="461446" cy="70788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iw" sz="4000" b="0" i="0" u="none" strike="noStrike" cap="none">
                <a:solidFill>
                  <a:srgbClr val="77AB3C"/>
                </a:solidFill>
                <a:latin typeface="Calibri"/>
                <a:ea typeface="Calibri"/>
                <a:cs typeface="Calibri"/>
                <a:sym typeface="Calibri"/>
              </a:rPr>
              <a:t>2</a:t>
            </a:r>
            <a:endParaRPr/>
          </a:p>
        </p:txBody>
      </p:sp>
      <p:cxnSp>
        <p:nvCxnSpPr>
          <p:cNvPr id="26" name="Google Shape;368;p13">
            <a:extLst>
              <a:ext uri="{FF2B5EF4-FFF2-40B4-BE49-F238E27FC236}">
                <a16:creationId xmlns:a16="http://schemas.microsoft.com/office/drawing/2014/main" id="{4B88A23B-2389-F8F2-B308-1579D5A23525}"/>
              </a:ext>
            </a:extLst>
          </p:cNvPr>
          <p:cNvCxnSpPr/>
          <p:nvPr userDrawn="1"/>
        </p:nvCxnSpPr>
        <p:spPr>
          <a:xfrm>
            <a:off x="8470602" y="3263991"/>
            <a:ext cx="0" cy="949960"/>
          </a:xfrm>
          <a:prstGeom prst="straightConnector1">
            <a:avLst/>
          </a:prstGeom>
          <a:noFill/>
          <a:ln w="9525" cap="flat" cmpd="sng">
            <a:solidFill>
              <a:srgbClr val="77AB3C"/>
            </a:solidFill>
            <a:prstDash val="solid"/>
            <a:round/>
            <a:headEnd type="none" w="sm" len="sm"/>
            <a:tailEnd type="none" w="sm" len="sm"/>
          </a:ln>
        </p:spPr>
      </p:cxnSp>
      <p:sp>
        <p:nvSpPr>
          <p:cNvPr id="27" name="Google Shape;369;p13">
            <a:extLst>
              <a:ext uri="{FF2B5EF4-FFF2-40B4-BE49-F238E27FC236}">
                <a16:creationId xmlns:a16="http://schemas.microsoft.com/office/drawing/2014/main" id="{E76D4878-8DAE-816D-439B-67BAD95AF179}"/>
              </a:ext>
            </a:extLst>
          </p:cNvPr>
          <p:cNvSpPr txBox="1"/>
          <p:nvPr userDrawn="1"/>
        </p:nvSpPr>
        <p:spPr>
          <a:xfrm>
            <a:off x="4319942" y="1915678"/>
            <a:ext cx="461446" cy="70788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iw" sz="4000" b="0" i="0" u="none" strike="noStrike" cap="none">
                <a:solidFill>
                  <a:srgbClr val="77AB3C"/>
                </a:solidFill>
                <a:latin typeface="Calibri"/>
                <a:ea typeface="Calibri"/>
                <a:cs typeface="Calibri"/>
                <a:sym typeface="Calibri"/>
              </a:rPr>
              <a:t>3</a:t>
            </a:r>
            <a:endParaRPr/>
          </a:p>
        </p:txBody>
      </p:sp>
      <p:cxnSp>
        <p:nvCxnSpPr>
          <p:cNvPr id="28" name="Google Shape;370;p13">
            <a:extLst>
              <a:ext uri="{FF2B5EF4-FFF2-40B4-BE49-F238E27FC236}">
                <a16:creationId xmlns:a16="http://schemas.microsoft.com/office/drawing/2014/main" id="{14300380-E0F7-56B0-85EF-F043B7748CF2}"/>
              </a:ext>
            </a:extLst>
          </p:cNvPr>
          <p:cNvCxnSpPr/>
          <p:nvPr userDrawn="1"/>
        </p:nvCxnSpPr>
        <p:spPr>
          <a:xfrm>
            <a:off x="4346838" y="2098579"/>
            <a:ext cx="0" cy="589716"/>
          </a:xfrm>
          <a:prstGeom prst="straightConnector1">
            <a:avLst/>
          </a:prstGeom>
          <a:noFill/>
          <a:ln w="9525" cap="flat" cmpd="sng">
            <a:solidFill>
              <a:srgbClr val="77AB3C"/>
            </a:solidFill>
            <a:prstDash val="solid"/>
            <a:round/>
            <a:headEnd type="none" w="sm" len="sm"/>
            <a:tailEnd type="none" w="sm" len="sm"/>
          </a:ln>
        </p:spPr>
      </p:cxnSp>
    </p:spTree>
    <p:extLst>
      <p:ext uri="{BB962C8B-B14F-4D97-AF65-F5344CB8AC3E}">
        <p14:creationId xmlns:p14="http://schemas.microsoft.com/office/powerpoint/2010/main" val="4025950977"/>
      </p:ext>
    </p:extLst>
  </p:cSld>
  <p:clrMapOvr>
    <a:masterClrMapping/>
  </p:clrMapOvr>
  <p:extLst>
    <p:ext uri="{DCECCB84-F9BA-43D5-87BE-67443E8EF086}">
      <p15:sldGuideLst xmlns:p15="http://schemas.microsoft.com/office/powerpoint/2012/main">
        <p15:guide id="1" pos="551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6_Title and Content" preserve="1">
  <p:cSld name="17_Title and Content">
    <p:spTree>
      <p:nvGrpSpPr>
        <p:cNvPr id="1" name="Shape 10"/>
        <p:cNvGrpSpPr/>
        <p:nvPr/>
      </p:nvGrpSpPr>
      <p:grpSpPr>
        <a:xfrm>
          <a:off x="0" y="0"/>
          <a:ext cx="0" cy="0"/>
          <a:chOff x="0" y="0"/>
          <a:chExt cx="0" cy="0"/>
        </a:xfrm>
      </p:grpSpPr>
      <p:pic>
        <p:nvPicPr>
          <p:cNvPr id="11" name="Google Shape;11;p35"/>
          <p:cNvPicPr preferRelativeResize="0"/>
          <p:nvPr/>
        </p:nvPicPr>
        <p:blipFill rotWithShape="1">
          <a:blip r:embed="rId2">
            <a:alphaModFix/>
          </a:blip>
          <a:srcRect l="4869" t="9841"/>
          <a:stretch/>
        </p:blipFill>
        <p:spPr>
          <a:xfrm>
            <a:off x="-1176" y="0"/>
            <a:ext cx="1318610" cy="624841"/>
          </a:xfrm>
          <a:prstGeom prst="rect">
            <a:avLst/>
          </a:prstGeom>
          <a:noFill/>
          <a:ln>
            <a:noFill/>
          </a:ln>
        </p:spPr>
      </p:pic>
      <p:sp>
        <p:nvSpPr>
          <p:cNvPr id="12" name="Google Shape;12;p35"/>
          <p:cNvSpPr/>
          <p:nvPr/>
        </p:nvSpPr>
        <p:spPr>
          <a:xfrm rot="10800000">
            <a:off x="0" y="4425782"/>
            <a:ext cx="792000" cy="717717"/>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89685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13;p35"/>
          <p:cNvSpPr/>
          <p:nvPr/>
        </p:nvSpPr>
        <p:spPr>
          <a:xfrm>
            <a:off x="41071" y="4667441"/>
            <a:ext cx="595458"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 sz="1500" b="1" i="0" u="none" strike="noStrike" cap="none">
                <a:solidFill>
                  <a:schemeClr val="lt1"/>
                </a:solidFill>
                <a:latin typeface="Heebo"/>
                <a:ea typeface="Heebo"/>
                <a:cs typeface="Heebo"/>
                <a:sym typeface="Heebo"/>
              </a:rPr>
              <a:t>‹#›</a:t>
            </a:fld>
            <a:endParaRPr sz="1500" b="1" i="0" u="none" strike="noStrike" cap="none">
              <a:solidFill>
                <a:schemeClr val="lt1"/>
              </a:solidFill>
              <a:latin typeface="Heebo"/>
              <a:ea typeface="Heebo"/>
              <a:cs typeface="Heebo"/>
              <a:sym typeface="Heebo"/>
            </a:endParaRPr>
          </a:p>
        </p:txBody>
      </p:sp>
      <p:pic>
        <p:nvPicPr>
          <p:cNvPr id="14" name="Google Shape;14;p35" descr="A picture containing text&#10;&#10;Description automatically generated"/>
          <p:cNvPicPr preferRelativeResize="0"/>
          <p:nvPr/>
        </p:nvPicPr>
        <p:blipFill rotWithShape="1">
          <a:blip r:embed="rId3">
            <a:alphaModFix/>
          </a:blip>
          <a:srcRect/>
          <a:stretch/>
        </p:blipFill>
        <p:spPr>
          <a:xfrm>
            <a:off x="1003608" y="-37170"/>
            <a:ext cx="1309890" cy="531496"/>
          </a:xfrm>
          <a:prstGeom prst="rect">
            <a:avLst/>
          </a:prstGeom>
          <a:noFill/>
          <a:ln>
            <a:noFill/>
          </a:ln>
        </p:spPr>
      </p:pic>
      <p:sp>
        <p:nvSpPr>
          <p:cNvPr id="2" name="Google Shape;375;p14">
            <a:extLst>
              <a:ext uri="{FF2B5EF4-FFF2-40B4-BE49-F238E27FC236}">
                <a16:creationId xmlns:a16="http://schemas.microsoft.com/office/drawing/2014/main" id="{F4E2E362-7D32-A074-4711-FEC5F0905711}"/>
              </a:ext>
            </a:extLst>
          </p:cNvPr>
          <p:cNvSpPr txBox="1"/>
          <p:nvPr userDrawn="1"/>
        </p:nvSpPr>
        <p:spPr>
          <a:xfrm>
            <a:off x="5923043" y="109014"/>
            <a:ext cx="2924003" cy="665864"/>
          </a:xfrm>
          <a:prstGeom prst="rect">
            <a:avLst/>
          </a:prstGeom>
          <a:noFill/>
          <a:ln>
            <a:noFill/>
          </a:ln>
        </p:spPr>
        <p:txBody>
          <a:bodyPr spcFirstLastPara="1" wrap="square" lIns="91425" tIns="91425" rIns="91425" bIns="91425" anchor="t" anchorCtr="0">
            <a:noAutofit/>
          </a:bodyPr>
          <a:lstStyle/>
          <a:p>
            <a:pPr marL="0" marR="0" lvl="0" indent="0" algn="r" rtl="1">
              <a:lnSpc>
                <a:spcPct val="100000"/>
              </a:lnSpc>
              <a:spcBef>
                <a:spcPts val="0"/>
              </a:spcBef>
              <a:spcAft>
                <a:spcPts val="0"/>
              </a:spcAft>
              <a:buClr>
                <a:schemeClr val="dk1"/>
              </a:buClr>
              <a:buSzPts val="1100"/>
              <a:buFont typeface="Arial"/>
              <a:buNone/>
            </a:pPr>
            <a:r>
              <a:rPr lang="iw" sz="3000" b="1" i="0" u="none" strike="noStrike" cap="none">
                <a:solidFill>
                  <a:srgbClr val="435369"/>
                </a:solidFill>
                <a:latin typeface="Calibri"/>
                <a:ea typeface="Calibri"/>
                <a:cs typeface="Calibri"/>
                <a:sym typeface="Calibri"/>
              </a:rPr>
              <a:t>בחנו את עצמכם</a:t>
            </a:r>
            <a:endParaRPr sz="3000" b="1" i="0" u="none" strike="noStrike" cap="none">
              <a:solidFill>
                <a:schemeClr val="dk1"/>
              </a:solidFill>
              <a:latin typeface="Calibri"/>
              <a:ea typeface="Calibri"/>
              <a:cs typeface="Calibri"/>
              <a:sym typeface="Calibri"/>
            </a:endParaRPr>
          </a:p>
          <a:p>
            <a:pPr marL="0" marR="0" lvl="0" indent="0" algn="ctr" rtl="1">
              <a:lnSpc>
                <a:spcPct val="100000"/>
              </a:lnSpc>
              <a:spcBef>
                <a:spcPts val="0"/>
              </a:spcBef>
              <a:spcAft>
                <a:spcPts val="0"/>
              </a:spcAft>
              <a:buClr>
                <a:schemeClr val="dk1"/>
              </a:buClr>
              <a:buSzPts val="1100"/>
              <a:buFont typeface="Arial"/>
              <a:buNone/>
            </a:pPr>
            <a:endParaRPr sz="2400" b="0" i="0" u="none" strike="noStrike" cap="none">
              <a:solidFill>
                <a:schemeClr val="dk1"/>
              </a:solidFill>
              <a:latin typeface="Arial"/>
              <a:ea typeface="Arial"/>
              <a:cs typeface="Arial"/>
              <a:sym typeface="Arial"/>
            </a:endParaRPr>
          </a:p>
          <a:p>
            <a:pPr marL="0" marR="0" lvl="0" indent="0" algn="ctr" rtl="1">
              <a:lnSpc>
                <a:spcPct val="100000"/>
              </a:lnSpc>
              <a:spcBef>
                <a:spcPts val="0"/>
              </a:spcBef>
              <a:spcAft>
                <a:spcPts val="0"/>
              </a:spcAft>
              <a:buClr>
                <a:schemeClr val="dk1"/>
              </a:buClr>
              <a:buSzPts val="1100"/>
              <a:buFont typeface="Arial"/>
              <a:buNone/>
            </a:pPr>
            <a:r>
              <a:rPr lang="iw" sz="1350" b="0" i="0" u="none" strike="noStrike" cap="none">
                <a:solidFill>
                  <a:srgbClr val="003D4D"/>
                </a:solidFill>
                <a:latin typeface="Arial"/>
                <a:ea typeface="Arial"/>
                <a:cs typeface="Arial"/>
                <a:sym typeface="Arial"/>
              </a:rPr>
              <a:t> </a:t>
            </a:r>
            <a:endParaRPr sz="2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Google Shape;376;p14">
            <a:extLst>
              <a:ext uri="{FF2B5EF4-FFF2-40B4-BE49-F238E27FC236}">
                <a16:creationId xmlns:a16="http://schemas.microsoft.com/office/drawing/2014/main" id="{B89F6CFD-180A-1396-F439-426784721A68}"/>
              </a:ext>
            </a:extLst>
          </p:cNvPr>
          <p:cNvSpPr/>
          <p:nvPr userDrawn="1"/>
        </p:nvSpPr>
        <p:spPr>
          <a:xfrm rot="10800000">
            <a:off x="6690209" y="657080"/>
            <a:ext cx="2040599" cy="48092"/>
          </a:xfrm>
          <a:prstGeom prst="rect">
            <a:avLst/>
          </a:prstGeom>
          <a:gradFill>
            <a:gsLst>
              <a:gs pos="0">
                <a:srgbClr val="92D050">
                  <a:alpha val="13725"/>
                </a:srgbClr>
              </a:gs>
              <a:gs pos="100000">
                <a:srgbClr val="74A73B"/>
              </a:gs>
            </a:gsLst>
            <a:lin ang="10800000" scaled="0"/>
          </a:gradFill>
          <a:ln>
            <a:noFill/>
          </a:ln>
        </p:spPr>
        <p:txBody>
          <a:bodyPr spcFirstLastPara="1" wrap="square" lIns="91425" tIns="45700" rIns="91425" bIns="45700" anchor="ctr" anchorCtr="0">
            <a:noAutofit/>
          </a:bodyPr>
          <a:lstStyle/>
          <a:p>
            <a:pPr marL="0" marR="292100" lvl="0" indent="0" algn="ctr" rtl="0">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4" name="Google Shape;377;p14">
            <a:extLst>
              <a:ext uri="{FF2B5EF4-FFF2-40B4-BE49-F238E27FC236}">
                <a16:creationId xmlns:a16="http://schemas.microsoft.com/office/drawing/2014/main" id="{1A5BCCA4-0F7B-8BD8-ADA1-FD8DE1972ABE}"/>
              </a:ext>
            </a:extLst>
          </p:cNvPr>
          <p:cNvSpPr txBox="1"/>
          <p:nvPr userDrawn="1"/>
        </p:nvSpPr>
        <p:spPr>
          <a:xfrm>
            <a:off x="2559371" y="1608075"/>
            <a:ext cx="5861100" cy="2492960"/>
          </a:xfrm>
          <a:prstGeom prst="rect">
            <a:avLst/>
          </a:prstGeom>
          <a:noFill/>
          <a:ln>
            <a:noFill/>
          </a:ln>
        </p:spPr>
        <p:txBody>
          <a:bodyPr spcFirstLastPara="1" wrap="square" lIns="91425" tIns="91425" rIns="91425" bIns="91425" anchor="t" anchorCtr="0">
            <a:spAutoFit/>
          </a:bodyPr>
          <a:lstStyle/>
          <a:p>
            <a:pPr marL="114300" marR="0" lvl="0" indent="0" algn="r" rtl="1">
              <a:lnSpc>
                <a:spcPct val="100000"/>
              </a:lnSpc>
              <a:spcBef>
                <a:spcPts val="0"/>
              </a:spcBef>
              <a:spcAft>
                <a:spcPts val="0"/>
              </a:spcAft>
              <a:buNone/>
            </a:pPr>
            <a:r>
              <a:rPr lang="iw" sz="1500" b="0" i="0" u="none" strike="noStrike" cap="none">
                <a:solidFill>
                  <a:srgbClr val="435369"/>
                </a:solidFill>
                <a:latin typeface="Calibri"/>
                <a:ea typeface="Calibri"/>
                <a:cs typeface="Calibri"/>
                <a:sym typeface="Calibri"/>
              </a:rPr>
              <a:t>כנסו לאתר של המרכז להתייעלות במשאבים - </a:t>
            </a:r>
            <a:r>
              <a:rPr lang="iw" sz="1500" b="0" i="0" u="sng" strike="noStrike" cap="none">
                <a:solidFill>
                  <a:srgbClr val="435369"/>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מקרי מבחן</a:t>
            </a:r>
            <a:br>
              <a:rPr lang="iw" sz="1500" b="0" i="0" u="none" strike="noStrike" cap="none">
                <a:solidFill>
                  <a:srgbClr val="435369"/>
                </a:solidFill>
                <a:latin typeface="Calibri"/>
                <a:ea typeface="Calibri"/>
                <a:cs typeface="Calibri"/>
                <a:sym typeface="Calibri"/>
              </a:rPr>
            </a:br>
            <a:br>
              <a:rPr lang="iw" sz="1500" b="0" i="0" u="none" strike="noStrike" cap="none">
                <a:solidFill>
                  <a:srgbClr val="435369"/>
                </a:solidFill>
                <a:latin typeface="Calibri"/>
                <a:ea typeface="Calibri"/>
                <a:cs typeface="Calibri"/>
                <a:sym typeface="Calibri"/>
              </a:rPr>
            </a:br>
            <a:endParaRPr sz="1500" b="0" i="0" u="none" strike="noStrike" cap="none">
              <a:solidFill>
                <a:srgbClr val="435369"/>
              </a:solidFill>
              <a:latin typeface="Calibri"/>
              <a:ea typeface="Calibri"/>
              <a:cs typeface="Calibri"/>
              <a:sym typeface="Calibri"/>
            </a:endParaRPr>
          </a:p>
          <a:p>
            <a:pPr marL="114300" marR="0" lvl="0" indent="0" algn="r" rtl="1">
              <a:lnSpc>
                <a:spcPct val="100000"/>
              </a:lnSpc>
              <a:spcBef>
                <a:spcPts val="0"/>
              </a:spcBef>
              <a:spcAft>
                <a:spcPts val="0"/>
              </a:spcAft>
              <a:buNone/>
            </a:pPr>
            <a:r>
              <a:rPr lang="iw" sz="1500" b="0" i="0" u="none" strike="noStrike" cap="none">
                <a:solidFill>
                  <a:srgbClr val="435369"/>
                </a:solidFill>
                <a:latin typeface="Calibri"/>
                <a:ea typeface="Calibri"/>
                <a:cs typeface="Calibri"/>
                <a:sym typeface="Calibri"/>
              </a:rPr>
              <a:t>התבוננו בסרטון של מפעל </a:t>
            </a:r>
            <a:r>
              <a:rPr lang="iw" sz="1500" b="0" i="0" u="sng" strike="noStrike" cap="none">
                <a:solidFill>
                  <a:srgbClr val="435369"/>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עלה עלה </a:t>
            </a:r>
            <a:endParaRPr sz="1500" b="0" i="0" u="none" strike="noStrike" cap="none">
              <a:solidFill>
                <a:srgbClr val="435369"/>
              </a:solidFill>
              <a:latin typeface="Calibri"/>
              <a:ea typeface="Calibri"/>
              <a:cs typeface="Calibri"/>
              <a:sym typeface="Calibri"/>
            </a:endParaRPr>
          </a:p>
          <a:p>
            <a:pPr marL="457200" marR="0" lvl="0" indent="0" algn="r" rtl="1">
              <a:lnSpc>
                <a:spcPct val="100000"/>
              </a:lnSpc>
              <a:spcBef>
                <a:spcPts val="0"/>
              </a:spcBef>
              <a:spcAft>
                <a:spcPts val="0"/>
              </a:spcAft>
              <a:buNone/>
            </a:pPr>
            <a:br>
              <a:rPr lang="iw" sz="1500" b="0" i="0" u="none" strike="noStrike" cap="none">
                <a:solidFill>
                  <a:srgbClr val="435369"/>
                </a:solidFill>
                <a:latin typeface="Calibri"/>
                <a:ea typeface="Calibri"/>
                <a:cs typeface="Calibri"/>
                <a:sym typeface="Calibri"/>
              </a:rPr>
            </a:br>
            <a:endParaRPr sz="1500" b="0" i="0" u="none" strike="noStrike" cap="none">
              <a:solidFill>
                <a:srgbClr val="435369"/>
              </a:solidFill>
              <a:latin typeface="Calibri"/>
              <a:ea typeface="Calibri"/>
              <a:cs typeface="Calibri"/>
              <a:sym typeface="Calibri"/>
            </a:endParaRPr>
          </a:p>
          <a:p>
            <a:pPr marL="114300" marR="0" lvl="0" indent="0" algn="r" rtl="1">
              <a:lnSpc>
                <a:spcPct val="100000"/>
              </a:lnSpc>
              <a:spcBef>
                <a:spcPts val="0"/>
              </a:spcBef>
              <a:spcAft>
                <a:spcPts val="0"/>
              </a:spcAft>
              <a:buNone/>
            </a:pPr>
            <a:r>
              <a:rPr lang="iw" sz="1500" b="0" i="0" u="none" strike="noStrike" cap="none">
                <a:solidFill>
                  <a:srgbClr val="435369"/>
                </a:solidFill>
                <a:latin typeface="Calibri"/>
                <a:ea typeface="Calibri"/>
                <a:cs typeface="Calibri"/>
                <a:sym typeface="Calibri"/>
              </a:rPr>
              <a:t>חשבו ודונו עם חבריכם לכיתה, האם תהליך ההתייעלות </a:t>
            </a:r>
            <a:br>
              <a:rPr lang="iw" sz="1500" b="0" i="0" u="none" strike="noStrike" cap="none">
                <a:solidFill>
                  <a:srgbClr val="435369"/>
                </a:solidFill>
                <a:latin typeface="Calibri"/>
                <a:ea typeface="Calibri"/>
                <a:cs typeface="Calibri"/>
                <a:sym typeface="Calibri"/>
              </a:rPr>
            </a:br>
            <a:r>
              <a:rPr lang="iw" sz="1500" b="0" i="0" u="none" strike="noStrike" cap="none">
                <a:solidFill>
                  <a:srgbClr val="435369"/>
                </a:solidFill>
                <a:latin typeface="Calibri"/>
                <a:ea typeface="Calibri"/>
                <a:cs typeface="Calibri"/>
                <a:sym typeface="Calibri"/>
              </a:rPr>
              <a:t>שעשה המפעל, עונה להגדרה של כלכלה מעגלית שהכרתם קודם?</a:t>
            </a:r>
            <a:endParaRPr sz="1500" b="0" i="0" u="none" strike="noStrike" cap="none">
              <a:solidFill>
                <a:srgbClr val="435369"/>
              </a:solidFill>
              <a:latin typeface="Calibri"/>
              <a:ea typeface="Calibri"/>
              <a:cs typeface="Calibri"/>
              <a:sym typeface="Calibri"/>
            </a:endParaRPr>
          </a:p>
          <a:p>
            <a:pPr marL="457200" marR="0" lvl="0" indent="0" algn="r" rtl="1">
              <a:lnSpc>
                <a:spcPct val="100000"/>
              </a:lnSpc>
              <a:spcBef>
                <a:spcPts val="0"/>
              </a:spcBef>
              <a:spcAft>
                <a:spcPts val="0"/>
              </a:spcAft>
              <a:buNone/>
            </a:pPr>
            <a:r>
              <a:rPr lang="iw" sz="1500" b="0" i="0" u="none" strike="noStrike" cap="none">
                <a:solidFill>
                  <a:srgbClr val="435369"/>
                </a:solidFill>
                <a:latin typeface="Calibri"/>
                <a:ea typeface="Calibri"/>
                <a:cs typeface="Calibri"/>
                <a:sym typeface="Calibri"/>
              </a:rPr>
              <a:t> </a:t>
            </a:r>
            <a:endParaRPr sz="1500" b="0" i="0" u="none" strike="noStrike" cap="none">
              <a:solidFill>
                <a:srgbClr val="435369"/>
              </a:solidFill>
              <a:latin typeface="Calibri"/>
              <a:ea typeface="Calibri"/>
              <a:cs typeface="Calibri"/>
              <a:sym typeface="Calibri"/>
            </a:endParaRPr>
          </a:p>
          <a:p>
            <a:pPr marL="457200" marR="0" lvl="0" indent="0" algn="l" rtl="0">
              <a:lnSpc>
                <a:spcPct val="100000"/>
              </a:lnSpc>
              <a:spcBef>
                <a:spcPts val="0"/>
              </a:spcBef>
              <a:spcAft>
                <a:spcPts val="0"/>
              </a:spcAft>
              <a:buNone/>
            </a:pPr>
            <a:endParaRPr sz="1500" b="0" i="0" u="none" strike="noStrike" cap="none">
              <a:solidFill>
                <a:srgbClr val="435369"/>
              </a:solidFill>
              <a:latin typeface="Calibri"/>
              <a:ea typeface="Calibri"/>
              <a:cs typeface="Calibri"/>
              <a:sym typeface="Calibri"/>
            </a:endParaRPr>
          </a:p>
        </p:txBody>
      </p:sp>
      <p:sp>
        <p:nvSpPr>
          <p:cNvPr id="5" name="Google Shape;378;p14">
            <a:extLst>
              <a:ext uri="{FF2B5EF4-FFF2-40B4-BE49-F238E27FC236}">
                <a16:creationId xmlns:a16="http://schemas.microsoft.com/office/drawing/2014/main" id="{2C7ED07B-D2AE-AB56-99D6-1BAAF3432FD2}"/>
              </a:ext>
            </a:extLst>
          </p:cNvPr>
          <p:cNvSpPr/>
          <p:nvPr userDrawn="1"/>
        </p:nvSpPr>
        <p:spPr>
          <a:xfrm>
            <a:off x="7330697" y="937260"/>
            <a:ext cx="1425043" cy="385683"/>
          </a:xfrm>
          <a:prstGeom prst="roundRect">
            <a:avLst>
              <a:gd name="adj" fmla="val 8732"/>
            </a:avLst>
          </a:prstGeom>
          <a:gradFill>
            <a:gsLst>
              <a:gs pos="0">
                <a:srgbClr val="8CC74B">
                  <a:alpha val="4705"/>
                </a:srgbClr>
              </a:gs>
              <a:gs pos="34000">
                <a:srgbClr val="8CC74B">
                  <a:alpha val="4705"/>
                </a:srgbClr>
              </a:gs>
              <a:gs pos="100000">
                <a:srgbClr val="8CC74B">
                  <a:alpha val="45882"/>
                </a:srgbClr>
              </a:gs>
            </a:gsLst>
            <a:lin ang="5400000" scaled="0"/>
          </a:gradFill>
          <a:ln>
            <a:noFill/>
          </a:ln>
        </p:spPr>
        <p:txBody>
          <a:bodyPr spcFirstLastPara="1" wrap="square" lIns="91425" tIns="45700" rIns="91425" bIns="45700" anchor="ctr" anchorCtr="0">
            <a:noAutofit/>
          </a:bodyPr>
          <a:lstStyle/>
          <a:p>
            <a:pPr marL="0" marR="292100" lvl="0" indent="0" algn="ctr" rtl="0">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6" name="Google Shape;379;p14">
            <a:extLst>
              <a:ext uri="{FF2B5EF4-FFF2-40B4-BE49-F238E27FC236}">
                <a16:creationId xmlns:a16="http://schemas.microsoft.com/office/drawing/2014/main" id="{DEF78174-E2AD-54E4-7FBC-C706FC7A9145}"/>
              </a:ext>
            </a:extLst>
          </p:cNvPr>
          <p:cNvSpPr txBox="1"/>
          <p:nvPr userDrawn="1"/>
        </p:nvSpPr>
        <p:spPr>
          <a:xfrm>
            <a:off x="7524427" y="972480"/>
            <a:ext cx="1127873" cy="323165"/>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500"/>
              <a:buFont typeface="Arial"/>
              <a:buNone/>
            </a:pPr>
            <a:r>
              <a:rPr lang="iw" sz="1500" b="1" i="0" u="none" strike="noStrike" cap="none">
                <a:solidFill>
                  <a:srgbClr val="435369"/>
                </a:solidFill>
                <a:latin typeface="Calibri"/>
                <a:ea typeface="Calibri"/>
                <a:cs typeface="Calibri"/>
                <a:sym typeface="Calibri"/>
              </a:rPr>
              <a:t>מה עושים?</a:t>
            </a:r>
            <a:endParaRPr/>
          </a:p>
        </p:txBody>
      </p:sp>
      <p:sp>
        <p:nvSpPr>
          <p:cNvPr id="7" name="Google Shape;380;p14">
            <a:extLst>
              <a:ext uri="{FF2B5EF4-FFF2-40B4-BE49-F238E27FC236}">
                <a16:creationId xmlns:a16="http://schemas.microsoft.com/office/drawing/2014/main" id="{11942B42-03D7-6F0E-3845-2CCF436384B3}"/>
              </a:ext>
            </a:extLst>
          </p:cNvPr>
          <p:cNvSpPr txBox="1"/>
          <p:nvPr userDrawn="1"/>
        </p:nvSpPr>
        <p:spPr>
          <a:xfrm>
            <a:off x="8385600" y="1485325"/>
            <a:ext cx="461446" cy="70788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iw" sz="4000" b="0" i="0" u="none" strike="noStrike" cap="none">
                <a:solidFill>
                  <a:srgbClr val="77AB3C"/>
                </a:solidFill>
                <a:latin typeface="Calibri"/>
                <a:ea typeface="Calibri"/>
                <a:cs typeface="Calibri"/>
                <a:sym typeface="Calibri"/>
              </a:rPr>
              <a:t>1</a:t>
            </a:r>
            <a:endParaRPr sz="4000" b="0" i="0" u="none" strike="noStrike" cap="none">
              <a:solidFill>
                <a:srgbClr val="77AB3C"/>
              </a:solidFill>
              <a:latin typeface="Calibri"/>
              <a:ea typeface="Calibri"/>
              <a:cs typeface="Calibri"/>
              <a:sym typeface="Calibri"/>
            </a:endParaRPr>
          </a:p>
        </p:txBody>
      </p:sp>
      <p:cxnSp>
        <p:nvCxnSpPr>
          <p:cNvPr id="8" name="Google Shape;381;p14">
            <a:extLst>
              <a:ext uri="{FF2B5EF4-FFF2-40B4-BE49-F238E27FC236}">
                <a16:creationId xmlns:a16="http://schemas.microsoft.com/office/drawing/2014/main" id="{72045406-A25A-88A4-8EF8-6E071D691558}"/>
              </a:ext>
            </a:extLst>
          </p:cNvPr>
          <p:cNvCxnSpPr/>
          <p:nvPr userDrawn="1"/>
        </p:nvCxnSpPr>
        <p:spPr>
          <a:xfrm>
            <a:off x="8385601" y="1596506"/>
            <a:ext cx="0" cy="485524"/>
          </a:xfrm>
          <a:prstGeom prst="straightConnector1">
            <a:avLst/>
          </a:prstGeom>
          <a:noFill/>
          <a:ln w="9525" cap="flat" cmpd="sng">
            <a:solidFill>
              <a:srgbClr val="77AB3C"/>
            </a:solidFill>
            <a:prstDash val="solid"/>
            <a:round/>
            <a:headEnd type="none" w="sm" len="sm"/>
            <a:tailEnd type="none" w="sm" len="sm"/>
          </a:ln>
        </p:spPr>
      </p:cxnSp>
      <p:sp>
        <p:nvSpPr>
          <p:cNvPr id="9" name="Google Shape;382;p14">
            <a:extLst>
              <a:ext uri="{FF2B5EF4-FFF2-40B4-BE49-F238E27FC236}">
                <a16:creationId xmlns:a16="http://schemas.microsoft.com/office/drawing/2014/main" id="{E4EF0235-6007-49CC-1626-EC60B22B3390}"/>
              </a:ext>
            </a:extLst>
          </p:cNvPr>
          <p:cNvSpPr txBox="1"/>
          <p:nvPr userDrawn="1"/>
        </p:nvSpPr>
        <p:spPr>
          <a:xfrm>
            <a:off x="8385600" y="2159447"/>
            <a:ext cx="461446" cy="70788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iw" sz="4000" b="0" i="0" u="none" strike="noStrike" cap="none">
                <a:solidFill>
                  <a:srgbClr val="77AB3C"/>
                </a:solidFill>
                <a:latin typeface="Calibri"/>
                <a:ea typeface="Calibri"/>
                <a:cs typeface="Calibri"/>
                <a:sym typeface="Calibri"/>
              </a:rPr>
              <a:t>2</a:t>
            </a:r>
            <a:endParaRPr sz="4000" b="0" i="0" u="none" strike="noStrike" cap="none">
              <a:solidFill>
                <a:srgbClr val="77AB3C"/>
              </a:solidFill>
              <a:latin typeface="Calibri"/>
              <a:ea typeface="Calibri"/>
              <a:cs typeface="Calibri"/>
              <a:sym typeface="Calibri"/>
            </a:endParaRPr>
          </a:p>
        </p:txBody>
      </p:sp>
      <p:cxnSp>
        <p:nvCxnSpPr>
          <p:cNvPr id="10" name="Google Shape;383;p14">
            <a:extLst>
              <a:ext uri="{FF2B5EF4-FFF2-40B4-BE49-F238E27FC236}">
                <a16:creationId xmlns:a16="http://schemas.microsoft.com/office/drawing/2014/main" id="{13D73E7A-8581-B1CF-7C4B-FBE95720F47A}"/>
              </a:ext>
            </a:extLst>
          </p:cNvPr>
          <p:cNvCxnSpPr/>
          <p:nvPr userDrawn="1"/>
        </p:nvCxnSpPr>
        <p:spPr>
          <a:xfrm>
            <a:off x="8385601" y="2255183"/>
            <a:ext cx="0" cy="485524"/>
          </a:xfrm>
          <a:prstGeom prst="straightConnector1">
            <a:avLst/>
          </a:prstGeom>
          <a:noFill/>
          <a:ln w="9525" cap="flat" cmpd="sng">
            <a:solidFill>
              <a:srgbClr val="77AB3C"/>
            </a:solidFill>
            <a:prstDash val="solid"/>
            <a:round/>
            <a:headEnd type="none" w="sm" len="sm"/>
            <a:tailEnd type="none" w="sm" len="sm"/>
          </a:ln>
        </p:spPr>
      </p:cxnSp>
      <p:sp>
        <p:nvSpPr>
          <p:cNvPr id="15" name="Google Shape;384;p14">
            <a:extLst>
              <a:ext uri="{FF2B5EF4-FFF2-40B4-BE49-F238E27FC236}">
                <a16:creationId xmlns:a16="http://schemas.microsoft.com/office/drawing/2014/main" id="{6D2AC6D1-9723-932C-15AF-895B2B0AA06C}"/>
              </a:ext>
            </a:extLst>
          </p:cNvPr>
          <p:cNvSpPr txBox="1"/>
          <p:nvPr userDrawn="1"/>
        </p:nvSpPr>
        <p:spPr>
          <a:xfrm>
            <a:off x="8385600" y="2929344"/>
            <a:ext cx="461446" cy="70788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iw" sz="4000" b="0" i="0" u="none" strike="noStrike" cap="none">
                <a:solidFill>
                  <a:srgbClr val="77AB3C"/>
                </a:solidFill>
                <a:latin typeface="Calibri"/>
                <a:ea typeface="Calibri"/>
                <a:cs typeface="Calibri"/>
                <a:sym typeface="Calibri"/>
              </a:rPr>
              <a:t>3</a:t>
            </a:r>
            <a:endParaRPr sz="4000" b="0" i="0" u="none" strike="noStrike" cap="none">
              <a:solidFill>
                <a:srgbClr val="77AB3C"/>
              </a:solidFill>
              <a:latin typeface="Calibri"/>
              <a:ea typeface="Calibri"/>
              <a:cs typeface="Calibri"/>
              <a:sym typeface="Calibri"/>
            </a:endParaRPr>
          </a:p>
        </p:txBody>
      </p:sp>
      <p:cxnSp>
        <p:nvCxnSpPr>
          <p:cNvPr id="16" name="Google Shape;385;p14">
            <a:extLst>
              <a:ext uri="{FF2B5EF4-FFF2-40B4-BE49-F238E27FC236}">
                <a16:creationId xmlns:a16="http://schemas.microsoft.com/office/drawing/2014/main" id="{06D43BF6-A126-C1B5-6D42-B10414D1C52E}"/>
              </a:ext>
            </a:extLst>
          </p:cNvPr>
          <p:cNvCxnSpPr/>
          <p:nvPr userDrawn="1"/>
        </p:nvCxnSpPr>
        <p:spPr>
          <a:xfrm>
            <a:off x="8385601" y="3055986"/>
            <a:ext cx="0" cy="485524"/>
          </a:xfrm>
          <a:prstGeom prst="straightConnector1">
            <a:avLst/>
          </a:prstGeom>
          <a:noFill/>
          <a:ln w="9525" cap="flat" cmpd="sng">
            <a:solidFill>
              <a:srgbClr val="77AB3C"/>
            </a:solidFill>
            <a:prstDash val="solid"/>
            <a:round/>
            <a:headEnd type="none" w="sm" len="sm"/>
            <a:tailEnd type="none" w="sm" len="sm"/>
          </a:ln>
        </p:spPr>
      </p:cxnSp>
      <p:pic>
        <p:nvPicPr>
          <p:cNvPr id="17" name="Google Shape;386;p14" descr="A picture containing text, indoor, basket, vegetable&#10;&#10;Description automatically generated">
            <a:extLst>
              <a:ext uri="{FF2B5EF4-FFF2-40B4-BE49-F238E27FC236}">
                <a16:creationId xmlns:a16="http://schemas.microsoft.com/office/drawing/2014/main" id="{68670540-8846-C171-5243-B1DFDCD6D42F}"/>
              </a:ext>
            </a:extLst>
          </p:cNvPr>
          <p:cNvPicPr preferRelativeResize="0"/>
          <p:nvPr userDrawn="1"/>
        </p:nvPicPr>
        <p:blipFill rotWithShape="1">
          <a:blip r:embed="rId6">
            <a:alphaModFix/>
          </a:blip>
          <a:srcRect/>
          <a:stretch/>
        </p:blipFill>
        <p:spPr>
          <a:xfrm>
            <a:off x="544925" y="1276486"/>
            <a:ext cx="2772923" cy="2772923"/>
          </a:xfrm>
          <a:prstGeom prst="ellipse">
            <a:avLst/>
          </a:prstGeom>
          <a:noFill/>
          <a:ln>
            <a:noFill/>
          </a:ln>
        </p:spPr>
      </p:pic>
      <p:pic>
        <p:nvPicPr>
          <p:cNvPr id="18" name="Google Shape;387;p14">
            <a:extLst>
              <a:ext uri="{FF2B5EF4-FFF2-40B4-BE49-F238E27FC236}">
                <a16:creationId xmlns:a16="http://schemas.microsoft.com/office/drawing/2014/main" id="{C2CDB063-8B62-7AD2-CB82-E317330DEE92}"/>
              </a:ext>
            </a:extLst>
          </p:cNvPr>
          <p:cNvPicPr preferRelativeResize="0"/>
          <p:nvPr userDrawn="1"/>
        </p:nvPicPr>
        <p:blipFill rotWithShape="1">
          <a:blip r:embed="rId7">
            <a:alphaModFix/>
          </a:blip>
          <a:srcRect/>
          <a:stretch/>
        </p:blipFill>
        <p:spPr>
          <a:xfrm>
            <a:off x="2892583" y="1485325"/>
            <a:ext cx="1121319" cy="580332"/>
          </a:xfrm>
          <a:prstGeom prst="rect">
            <a:avLst/>
          </a:prstGeom>
          <a:noFill/>
          <a:ln>
            <a:noFill/>
          </a:ln>
        </p:spPr>
      </p:pic>
    </p:spTree>
    <p:extLst>
      <p:ext uri="{BB962C8B-B14F-4D97-AF65-F5344CB8AC3E}">
        <p14:creationId xmlns:p14="http://schemas.microsoft.com/office/powerpoint/2010/main" val="4022059347"/>
      </p:ext>
    </p:extLst>
  </p:cSld>
  <p:clrMapOvr>
    <a:masterClrMapping/>
  </p:clrMapOvr>
  <p:extLst>
    <p:ext uri="{DCECCB84-F9BA-43D5-87BE-67443E8EF086}">
      <p15:sldGuideLst xmlns:p15="http://schemas.microsoft.com/office/powerpoint/2012/main">
        <p15:guide id="1" pos="551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6_Title and Content" preserve="1">
  <p:cSld name="17_Title and Content">
    <p:spTree>
      <p:nvGrpSpPr>
        <p:cNvPr id="1" name="Shape 10"/>
        <p:cNvGrpSpPr/>
        <p:nvPr/>
      </p:nvGrpSpPr>
      <p:grpSpPr>
        <a:xfrm>
          <a:off x="0" y="0"/>
          <a:ext cx="0" cy="0"/>
          <a:chOff x="0" y="0"/>
          <a:chExt cx="0" cy="0"/>
        </a:xfrm>
      </p:grpSpPr>
      <p:pic>
        <p:nvPicPr>
          <p:cNvPr id="11" name="Google Shape;11;p35"/>
          <p:cNvPicPr preferRelativeResize="0"/>
          <p:nvPr/>
        </p:nvPicPr>
        <p:blipFill rotWithShape="1">
          <a:blip r:embed="rId2">
            <a:alphaModFix/>
          </a:blip>
          <a:srcRect l="4869" t="9841"/>
          <a:stretch/>
        </p:blipFill>
        <p:spPr>
          <a:xfrm>
            <a:off x="-1176" y="0"/>
            <a:ext cx="1318610" cy="624841"/>
          </a:xfrm>
          <a:prstGeom prst="rect">
            <a:avLst/>
          </a:prstGeom>
          <a:noFill/>
          <a:ln>
            <a:noFill/>
          </a:ln>
        </p:spPr>
      </p:pic>
      <p:sp>
        <p:nvSpPr>
          <p:cNvPr id="12" name="Google Shape;12;p35"/>
          <p:cNvSpPr/>
          <p:nvPr/>
        </p:nvSpPr>
        <p:spPr>
          <a:xfrm rot="10800000">
            <a:off x="0" y="4425782"/>
            <a:ext cx="792000" cy="717717"/>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89685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13;p35"/>
          <p:cNvSpPr/>
          <p:nvPr/>
        </p:nvSpPr>
        <p:spPr>
          <a:xfrm>
            <a:off x="41071" y="4667441"/>
            <a:ext cx="595458"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 sz="1500" b="1" i="0" u="none" strike="noStrike" cap="none">
                <a:solidFill>
                  <a:schemeClr val="lt1"/>
                </a:solidFill>
                <a:latin typeface="Heebo"/>
                <a:ea typeface="Heebo"/>
                <a:cs typeface="Heebo"/>
                <a:sym typeface="Heebo"/>
              </a:rPr>
              <a:t>‹#›</a:t>
            </a:fld>
            <a:endParaRPr sz="1500" b="1" i="0" u="none" strike="noStrike" cap="none">
              <a:solidFill>
                <a:schemeClr val="lt1"/>
              </a:solidFill>
              <a:latin typeface="Heebo"/>
              <a:ea typeface="Heebo"/>
              <a:cs typeface="Heebo"/>
              <a:sym typeface="Heebo"/>
            </a:endParaRPr>
          </a:p>
        </p:txBody>
      </p:sp>
      <p:pic>
        <p:nvPicPr>
          <p:cNvPr id="14" name="Google Shape;14;p35" descr="A picture containing text&#10;&#10;Description automatically generated"/>
          <p:cNvPicPr preferRelativeResize="0"/>
          <p:nvPr/>
        </p:nvPicPr>
        <p:blipFill rotWithShape="1">
          <a:blip r:embed="rId3">
            <a:alphaModFix/>
          </a:blip>
          <a:srcRect/>
          <a:stretch/>
        </p:blipFill>
        <p:spPr>
          <a:xfrm>
            <a:off x="1003608" y="-37170"/>
            <a:ext cx="1309890" cy="531496"/>
          </a:xfrm>
          <a:prstGeom prst="rect">
            <a:avLst/>
          </a:prstGeom>
          <a:noFill/>
          <a:ln>
            <a:noFill/>
          </a:ln>
        </p:spPr>
      </p:pic>
      <p:sp>
        <p:nvSpPr>
          <p:cNvPr id="2" name="Google Shape;392;p15">
            <a:extLst>
              <a:ext uri="{FF2B5EF4-FFF2-40B4-BE49-F238E27FC236}">
                <a16:creationId xmlns:a16="http://schemas.microsoft.com/office/drawing/2014/main" id="{B4EE7EF4-03E2-8ACA-0DF3-32D861FF5012}"/>
              </a:ext>
            </a:extLst>
          </p:cNvPr>
          <p:cNvSpPr/>
          <p:nvPr userDrawn="1"/>
        </p:nvSpPr>
        <p:spPr>
          <a:xfrm>
            <a:off x="906101" y="1384270"/>
            <a:ext cx="7849640" cy="385683"/>
          </a:xfrm>
          <a:prstGeom prst="roundRect">
            <a:avLst>
              <a:gd name="adj" fmla="val 8732"/>
            </a:avLst>
          </a:prstGeom>
          <a:gradFill>
            <a:gsLst>
              <a:gs pos="0">
                <a:srgbClr val="8CC74B">
                  <a:alpha val="4705"/>
                </a:srgbClr>
              </a:gs>
              <a:gs pos="34000">
                <a:srgbClr val="8CC74B">
                  <a:alpha val="4705"/>
                </a:srgbClr>
              </a:gs>
              <a:gs pos="100000">
                <a:srgbClr val="8CC74B">
                  <a:alpha val="45882"/>
                </a:srgbClr>
              </a:gs>
            </a:gsLst>
            <a:lin ang="5400000" scaled="0"/>
          </a:gradFill>
          <a:ln>
            <a:noFill/>
          </a:ln>
        </p:spPr>
        <p:txBody>
          <a:bodyPr spcFirstLastPara="1" wrap="square" lIns="91425" tIns="45700" rIns="91425" bIns="45700" anchor="ctr" anchorCtr="0">
            <a:noAutofit/>
          </a:bodyPr>
          <a:lstStyle/>
          <a:p>
            <a:pPr marL="0" marR="292100" lvl="0" indent="0" algn="ctr" rtl="0">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3" name="Google Shape;393;p15">
            <a:extLst>
              <a:ext uri="{FF2B5EF4-FFF2-40B4-BE49-F238E27FC236}">
                <a16:creationId xmlns:a16="http://schemas.microsoft.com/office/drawing/2014/main" id="{13249B8A-20B5-63B5-E51E-57A8646605D9}"/>
              </a:ext>
            </a:extLst>
          </p:cNvPr>
          <p:cNvSpPr txBox="1"/>
          <p:nvPr userDrawn="1"/>
        </p:nvSpPr>
        <p:spPr>
          <a:xfrm>
            <a:off x="817267" y="96241"/>
            <a:ext cx="8039700" cy="1088400"/>
          </a:xfrm>
          <a:prstGeom prst="rect">
            <a:avLst/>
          </a:prstGeom>
          <a:noFill/>
          <a:ln>
            <a:noFill/>
          </a:ln>
        </p:spPr>
        <p:txBody>
          <a:bodyPr spcFirstLastPara="1" wrap="square" lIns="91425" tIns="91425" rIns="91425" bIns="91425" anchor="t" anchorCtr="0">
            <a:noAutofit/>
          </a:bodyPr>
          <a:lstStyle/>
          <a:p>
            <a:pPr marL="0" marR="0" lvl="0" indent="0" algn="r" rtl="1">
              <a:lnSpc>
                <a:spcPct val="110000"/>
              </a:lnSpc>
              <a:spcBef>
                <a:spcPts val="0"/>
              </a:spcBef>
              <a:spcAft>
                <a:spcPts val="0"/>
              </a:spcAft>
              <a:buClr>
                <a:srgbClr val="000000"/>
              </a:buClr>
              <a:buSzPts val="3000"/>
              <a:buFont typeface="Arial"/>
              <a:buNone/>
            </a:pPr>
            <a:r>
              <a:rPr lang="iw" sz="3000" b="1" i="0" u="none" strike="noStrike" cap="none" dirty="0">
                <a:solidFill>
                  <a:srgbClr val="435369"/>
                </a:solidFill>
                <a:latin typeface="Calibri"/>
                <a:ea typeface="Calibri"/>
                <a:cs typeface="Calibri"/>
                <a:sym typeface="Calibri"/>
              </a:rPr>
              <a:t>סיכום</a:t>
            </a:r>
            <a:br>
              <a:rPr lang="iw" sz="2400" b="0" i="0" u="none" strike="noStrike" cap="none" dirty="0">
                <a:solidFill>
                  <a:srgbClr val="435369"/>
                </a:solidFill>
                <a:latin typeface="Calibri"/>
                <a:ea typeface="Calibri"/>
                <a:cs typeface="Calibri"/>
                <a:sym typeface="Calibri"/>
              </a:rPr>
            </a:br>
            <a:r>
              <a:rPr lang="iw" sz="2400" b="0" i="0" u="none" strike="noStrike" cap="none" dirty="0">
                <a:solidFill>
                  <a:srgbClr val="435369"/>
                </a:solidFill>
                <a:latin typeface="Calibri"/>
                <a:ea typeface="Calibri"/>
                <a:cs typeface="Calibri"/>
                <a:sym typeface="Calibri"/>
              </a:rPr>
              <a:t>אז למה כל  כך קשה לעבור לכלכלה מעגלית - מה הבעיה?  </a:t>
            </a:r>
            <a:endParaRPr sz="2400" b="0" i="0" u="none" strike="noStrike" cap="none" dirty="0">
              <a:solidFill>
                <a:srgbClr val="435369"/>
              </a:solidFill>
              <a:latin typeface="Calibri"/>
              <a:ea typeface="Calibri"/>
              <a:cs typeface="Calibri"/>
              <a:sym typeface="Calibri"/>
            </a:endParaRPr>
          </a:p>
        </p:txBody>
      </p:sp>
      <p:sp>
        <p:nvSpPr>
          <p:cNvPr id="4" name="Google Shape;394;p15">
            <a:extLst>
              <a:ext uri="{FF2B5EF4-FFF2-40B4-BE49-F238E27FC236}">
                <a16:creationId xmlns:a16="http://schemas.microsoft.com/office/drawing/2014/main" id="{2D3EF8DF-C37D-9570-43A6-D9F973758C8B}"/>
              </a:ext>
            </a:extLst>
          </p:cNvPr>
          <p:cNvSpPr/>
          <p:nvPr userDrawn="1"/>
        </p:nvSpPr>
        <p:spPr>
          <a:xfrm flipH="1">
            <a:off x="2526223" y="644094"/>
            <a:ext cx="6222487" cy="52725"/>
          </a:xfrm>
          <a:prstGeom prst="rect">
            <a:avLst/>
          </a:prstGeom>
          <a:gradFill>
            <a:gsLst>
              <a:gs pos="0">
                <a:srgbClr val="92D050">
                  <a:alpha val="7450"/>
                </a:srgbClr>
              </a:gs>
              <a:gs pos="99000">
                <a:srgbClr val="72504F"/>
              </a:gs>
              <a:gs pos="100000">
                <a:srgbClr val="72504F"/>
              </a:gs>
            </a:gsLst>
            <a:lin ang="10800000" scaled="0"/>
          </a:gradFill>
          <a:ln>
            <a:noFill/>
          </a:ln>
        </p:spPr>
        <p:txBody>
          <a:bodyPr spcFirstLastPara="1" wrap="square" lIns="91425" tIns="45700" rIns="91425" bIns="45700" anchor="ctr" anchorCtr="0">
            <a:noAutofit/>
          </a:bodyPr>
          <a:lstStyle/>
          <a:p>
            <a:pPr marL="0" marR="292100" lvl="0" indent="0" algn="ctr" rtl="0">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5" name="Google Shape;395;p15">
            <a:extLst>
              <a:ext uri="{FF2B5EF4-FFF2-40B4-BE49-F238E27FC236}">
                <a16:creationId xmlns:a16="http://schemas.microsoft.com/office/drawing/2014/main" id="{9880E04D-508E-99F0-2A29-E92FF2B9ED60}"/>
              </a:ext>
            </a:extLst>
          </p:cNvPr>
          <p:cNvSpPr txBox="1"/>
          <p:nvPr userDrawn="1"/>
        </p:nvSpPr>
        <p:spPr>
          <a:xfrm>
            <a:off x="959121" y="1361199"/>
            <a:ext cx="7743600" cy="446877"/>
          </a:xfrm>
          <a:prstGeom prst="rect">
            <a:avLst/>
          </a:prstGeom>
          <a:noFill/>
          <a:ln>
            <a:noFill/>
          </a:ln>
        </p:spPr>
        <p:txBody>
          <a:bodyPr spcFirstLastPara="1" wrap="square" lIns="91425" tIns="91425" rIns="91425" bIns="91425" anchor="t" anchorCtr="0">
            <a:noAutofit/>
          </a:bodyPr>
          <a:lstStyle/>
          <a:p>
            <a:pPr marL="0" marR="0" lvl="0" indent="0" algn="r" rtl="1">
              <a:lnSpc>
                <a:spcPct val="115000"/>
              </a:lnSpc>
              <a:spcBef>
                <a:spcPts val="0"/>
              </a:spcBef>
              <a:spcAft>
                <a:spcPts val="0"/>
              </a:spcAft>
              <a:buClr>
                <a:srgbClr val="000000"/>
              </a:buClr>
              <a:buSzPts val="1400"/>
              <a:buFont typeface="Arial"/>
              <a:buNone/>
            </a:pPr>
            <a:r>
              <a:rPr lang="iw" sz="1400" b="1" i="0" u="none" strike="noStrike" cap="none">
                <a:solidFill>
                  <a:srgbClr val="435369"/>
                </a:solidFill>
                <a:latin typeface="Calibri"/>
                <a:ea typeface="Calibri"/>
                <a:cs typeface="Calibri"/>
                <a:sym typeface="Calibri"/>
              </a:rPr>
              <a:t>מבחינה סביבתית, כלכלה מעגלית יכולה לתת מענה, למה זה כל כך קשה לעשות זאת? חשבו על שלוש סיבות: </a:t>
            </a:r>
            <a:endParaRPr sz="1400" b="1" i="0" u="none" strike="noStrike" cap="none">
              <a:solidFill>
                <a:srgbClr val="435369"/>
              </a:solidFill>
              <a:latin typeface="Calibri"/>
              <a:ea typeface="Calibri"/>
              <a:cs typeface="Calibri"/>
              <a:sym typeface="Calibri"/>
            </a:endParaRPr>
          </a:p>
        </p:txBody>
      </p:sp>
      <p:sp>
        <p:nvSpPr>
          <p:cNvPr id="6" name="Google Shape;396;p15">
            <a:extLst>
              <a:ext uri="{FF2B5EF4-FFF2-40B4-BE49-F238E27FC236}">
                <a16:creationId xmlns:a16="http://schemas.microsoft.com/office/drawing/2014/main" id="{A190BE46-C4EA-23DC-AA80-79A23794F1B6}"/>
              </a:ext>
            </a:extLst>
          </p:cNvPr>
          <p:cNvSpPr txBox="1"/>
          <p:nvPr userDrawn="1"/>
        </p:nvSpPr>
        <p:spPr>
          <a:xfrm>
            <a:off x="8385600" y="1959996"/>
            <a:ext cx="461446" cy="70788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iw" sz="4000" b="0" i="0" u="none" strike="noStrike" cap="none">
                <a:solidFill>
                  <a:srgbClr val="77AB3C"/>
                </a:solidFill>
                <a:latin typeface="Calibri"/>
                <a:ea typeface="Calibri"/>
                <a:cs typeface="Calibri"/>
                <a:sym typeface="Calibri"/>
              </a:rPr>
              <a:t>1</a:t>
            </a:r>
            <a:endParaRPr sz="4000" b="0" i="0" u="none" strike="noStrike" cap="none">
              <a:solidFill>
                <a:srgbClr val="77AB3C"/>
              </a:solidFill>
              <a:latin typeface="Calibri"/>
              <a:ea typeface="Calibri"/>
              <a:cs typeface="Calibri"/>
              <a:sym typeface="Calibri"/>
            </a:endParaRPr>
          </a:p>
        </p:txBody>
      </p:sp>
      <p:sp>
        <p:nvSpPr>
          <p:cNvPr id="7" name="Google Shape;398;p15">
            <a:extLst>
              <a:ext uri="{FF2B5EF4-FFF2-40B4-BE49-F238E27FC236}">
                <a16:creationId xmlns:a16="http://schemas.microsoft.com/office/drawing/2014/main" id="{DA03C381-236A-4ED0-8FA1-1167E150F0C8}"/>
              </a:ext>
            </a:extLst>
          </p:cNvPr>
          <p:cNvSpPr txBox="1"/>
          <p:nvPr userDrawn="1"/>
        </p:nvSpPr>
        <p:spPr>
          <a:xfrm>
            <a:off x="8385600" y="2866648"/>
            <a:ext cx="461446" cy="70788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iw" sz="4000" b="0" i="0" u="none" strike="noStrike" cap="none">
                <a:solidFill>
                  <a:srgbClr val="77AB3C"/>
                </a:solidFill>
                <a:latin typeface="Calibri"/>
                <a:ea typeface="Calibri"/>
                <a:cs typeface="Calibri"/>
                <a:sym typeface="Calibri"/>
              </a:rPr>
              <a:t>2</a:t>
            </a:r>
            <a:endParaRPr sz="4000" b="0" i="0" u="none" strike="noStrike" cap="none">
              <a:solidFill>
                <a:srgbClr val="77AB3C"/>
              </a:solidFill>
              <a:latin typeface="Calibri"/>
              <a:ea typeface="Calibri"/>
              <a:cs typeface="Calibri"/>
              <a:sym typeface="Calibri"/>
            </a:endParaRPr>
          </a:p>
        </p:txBody>
      </p:sp>
      <p:sp>
        <p:nvSpPr>
          <p:cNvPr id="8" name="Google Shape;399;p15">
            <a:extLst>
              <a:ext uri="{FF2B5EF4-FFF2-40B4-BE49-F238E27FC236}">
                <a16:creationId xmlns:a16="http://schemas.microsoft.com/office/drawing/2014/main" id="{0D49F808-EE90-1CA5-3606-6B3BD7CB9D3F}"/>
              </a:ext>
            </a:extLst>
          </p:cNvPr>
          <p:cNvSpPr txBox="1"/>
          <p:nvPr userDrawn="1"/>
        </p:nvSpPr>
        <p:spPr>
          <a:xfrm>
            <a:off x="8401098" y="3819793"/>
            <a:ext cx="461446" cy="70788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iw" sz="4000" b="0" i="0" u="none" strike="noStrike" cap="none">
                <a:solidFill>
                  <a:srgbClr val="77AB3C"/>
                </a:solidFill>
                <a:latin typeface="Calibri"/>
                <a:ea typeface="Calibri"/>
                <a:cs typeface="Calibri"/>
                <a:sym typeface="Calibri"/>
              </a:rPr>
              <a:t>3</a:t>
            </a:r>
            <a:endParaRPr sz="4000" b="0" i="0" u="none" strike="noStrike" cap="none">
              <a:solidFill>
                <a:srgbClr val="77AB3C"/>
              </a:solidFill>
              <a:latin typeface="Calibri"/>
              <a:ea typeface="Calibri"/>
              <a:cs typeface="Calibri"/>
              <a:sym typeface="Calibri"/>
            </a:endParaRPr>
          </a:p>
        </p:txBody>
      </p:sp>
    </p:spTree>
    <p:extLst>
      <p:ext uri="{BB962C8B-B14F-4D97-AF65-F5344CB8AC3E}">
        <p14:creationId xmlns:p14="http://schemas.microsoft.com/office/powerpoint/2010/main" val="2168053298"/>
      </p:ext>
    </p:extLst>
  </p:cSld>
  <p:clrMapOvr>
    <a:masterClrMapping/>
  </p:clrMapOvr>
  <p:extLst>
    <p:ext uri="{DCECCB84-F9BA-43D5-87BE-67443E8EF086}">
      <p15:sldGuideLst xmlns:p15="http://schemas.microsoft.com/office/powerpoint/2012/main">
        <p15:guide id="1" pos="551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6_Title and Content" preserve="1">
  <p:cSld name="17_Title and Content">
    <p:spTree>
      <p:nvGrpSpPr>
        <p:cNvPr id="1" name="Shape 10"/>
        <p:cNvGrpSpPr/>
        <p:nvPr/>
      </p:nvGrpSpPr>
      <p:grpSpPr>
        <a:xfrm>
          <a:off x="0" y="0"/>
          <a:ext cx="0" cy="0"/>
          <a:chOff x="0" y="0"/>
          <a:chExt cx="0" cy="0"/>
        </a:xfrm>
      </p:grpSpPr>
      <p:pic>
        <p:nvPicPr>
          <p:cNvPr id="11" name="Google Shape;11;p35"/>
          <p:cNvPicPr preferRelativeResize="0"/>
          <p:nvPr/>
        </p:nvPicPr>
        <p:blipFill rotWithShape="1">
          <a:blip r:embed="rId2">
            <a:alphaModFix/>
          </a:blip>
          <a:srcRect l="4869" t="9841"/>
          <a:stretch/>
        </p:blipFill>
        <p:spPr>
          <a:xfrm>
            <a:off x="-1176" y="0"/>
            <a:ext cx="1318610" cy="624841"/>
          </a:xfrm>
          <a:prstGeom prst="rect">
            <a:avLst/>
          </a:prstGeom>
          <a:noFill/>
          <a:ln>
            <a:noFill/>
          </a:ln>
        </p:spPr>
      </p:pic>
      <p:sp>
        <p:nvSpPr>
          <p:cNvPr id="12" name="Google Shape;12;p35"/>
          <p:cNvSpPr/>
          <p:nvPr/>
        </p:nvSpPr>
        <p:spPr>
          <a:xfrm rot="10800000">
            <a:off x="0" y="4425782"/>
            <a:ext cx="792000" cy="717717"/>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89685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13;p35"/>
          <p:cNvSpPr/>
          <p:nvPr/>
        </p:nvSpPr>
        <p:spPr>
          <a:xfrm>
            <a:off x="41071" y="4667441"/>
            <a:ext cx="595458"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 sz="1500" b="1" i="0" u="none" strike="noStrike" cap="none">
                <a:solidFill>
                  <a:schemeClr val="lt1"/>
                </a:solidFill>
                <a:latin typeface="Heebo"/>
                <a:ea typeface="Heebo"/>
                <a:cs typeface="Heebo"/>
                <a:sym typeface="Heebo"/>
              </a:rPr>
              <a:t>‹#›</a:t>
            </a:fld>
            <a:endParaRPr sz="1500" b="1" i="0" u="none" strike="noStrike" cap="none">
              <a:solidFill>
                <a:schemeClr val="lt1"/>
              </a:solidFill>
              <a:latin typeface="Heebo"/>
              <a:ea typeface="Heebo"/>
              <a:cs typeface="Heebo"/>
              <a:sym typeface="Heebo"/>
            </a:endParaRPr>
          </a:p>
        </p:txBody>
      </p:sp>
      <p:pic>
        <p:nvPicPr>
          <p:cNvPr id="14" name="Google Shape;14;p35" descr="A picture containing text&#10;&#10;Description automatically generated"/>
          <p:cNvPicPr preferRelativeResize="0"/>
          <p:nvPr/>
        </p:nvPicPr>
        <p:blipFill rotWithShape="1">
          <a:blip r:embed="rId3">
            <a:alphaModFix/>
          </a:blip>
          <a:srcRect/>
          <a:stretch/>
        </p:blipFill>
        <p:spPr>
          <a:xfrm>
            <a:off x="1003608" y="-37170"/>
            <a:ext cx="1309890" cy="531496"/>
          </a:xfrm>
          <a:prstGeom prst="rect">
            <a:avLst/>
          </a:prstGeom>
          <a:noFill/>
          <a:ln>
            <a:noFill/>
          </a:ln>
        </p:spPr>
      </p:pic>
      <p:sp>
        <p:nvSpPr>
          <p:cNvPr id="2" name="Google Shape;406;p16">
            <a:extLst>
              <a:ext uri="{FF2B5EF4-FFF2-40B4-BE49-F238E27FC236}">
                <a16:creationId xmlns:a16="http://schemas.microsoft.com/office/drawing/2014/main" id="{5C298802-5E4B-88DD-9042-C550C6829B5A}"/>
              </a:ext>
            </a:extLst>
          </p:cNvPr>
          <p:cNvSpPr/>
          <p:nvPr userDrawn="1"/>
        </p:nvSpPr>
        <p:spPr>
          <a:xfrm>
            <a:off x="6591424" y="1722751"/>
            <a:ext cx="2160000" cy="2160000"/>
          </a:xfrm>
          <a:prstGeom prst="ellipse">
            <a:avLst/>
          </a:prstGeom>
          <a:solidFill>
            <a:srgbClr val="C5CED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 name="Google Shape;407;p16">
            <a:extLst>
              <a:ext uri="{FF2B5EF4-FFF2-40B4-BE49-F238E27FC236}">
                <a16:creationId xmlns:a16="http://schemas.microsoft.com/office/drawing/2014/main" id="{D7BBD359-8B47-BCC0-BF7D-C9F21B2D7145}"/>
              </a:ext>
            </a:extLst>
          </p:cNvPr>
          <p:cNvSpPr txBox="1"/>
          <p:nvPr userDrawn="1"/>
        </p:nvSpPr>
        <p:spPr>
          <a:xfrm>
            <a:off x="96750" y="432150"/>
            <a:ext cx="8498100" cy="1908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lef"/>
              <a:ea typeface="Alef"/>
              <a:cs typeface="Alef"/>
              <a:sym typeface="Alef"/>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lef"/>
              <a:ea typeface="Alef"/>
              <a:cs typeface="Alef"/>
              <a:sym typeface="Alef"/>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lef"/>
              <a:ea typeface="Alef"/>
              <a:cs typeface="Alef"/>
              <a:sym typeface="Alef"/>
            </a:endParaRPr>
          </a:p>
          <a:p>
            <a:pPr marL="0" marR="0" lvl="0" indent="0" algn="r" rtl="1">
              <a:lnSpc>
                <a:spcPct val="100000"/>
              </a:lnSpc>
              <a:spcBef>
                <a:spcPts val="0"/>
              </a:spcBef>
              <a:spcAft>
                <a:spcPts val="0"/>
              </a:spcAft>
              <a:buClr>
                <a:srgbClr val="000000"/>
              </a:buClr>
              <a:buSzPts val="1400"/>
              <a:buFont typeface="Arial"/>
              <a:buNone/>
            </a:pPr>
            <a:r>
              <a:rPr lang="iw" sz="1400" b="0" i="0" u="none" strike="noStrike" cap="none">
                <a:solidFill>
                  <a:schemeClr val="dk1"/>
                </a:solidFill>
                <a:latin typeface="Alef"/>
                <a:ea typeface="Alef"/>
                <a:cs typeface="Alef"/>
                <a:sym typeface="Alef"/>
              </a:rPr>
              <a:t>              </a:t>
            </a:r>
            <a:endParaRPr sz="1400" b="0" i="0" u="none" strike="noStrike" cap="none">
              <a:solidFill>
                <a:schemeClr val="dk1"/>
              </a:solidFill>
              <a:latin typeface="Alef"/>
              <a:ea typeface="Alef"/>
              <a:cs typeface="Alef"/>
              <a:sym typeface="Alef"/>
            </a:endParaRPr>
          </a:p>
          <a:p>
            <a:pPr marL="0" marR="0" lvl="0" indent="0" algn="r" rtl="1">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lef"/>
              <a:ea typeface="Alef"/>
              <a:cs typeface="Alef"/>
              <a:sym typeface="Alef"/>
            </a:endParaRPr>
          </a:p>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lef"/>
              <a:ea typeface="Alef"/>
              <a:cs typeface="Alef"/>
              <a:sym typeface="Alef"/>
            </a:endParaRPr>
          </a:p>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lef"/>
              <a:ea typeface="Alef"/>
              <a:cs typeface="Alef"/>
              <a:sym typeface="Alef"/>
            </a:endParaRPr>
          </a:p>
          <a:p>
            <a:pPr marL="0" marR="0" lvl="0" indent="0" algn="r" rtl="1">
              <a:lnSpc>
                <a:spcPct val="100000"/>
              </a:lnSpc>
              <a:spcBef>
                <a:spcPts val="0"/>
              </a:spcBef>
              <a:spcAft>
                <a:spcPts val="0"/>
              </a:spcAft>
              <a:buClr>
                <a:srgbClr val="000000"/>
              </a:buClr>
              <a:buSzPts val="1400"/>
              <a:buFont typeface="Arial"/>
              <a:buNone/>
            </a:pPr>
            <a:r>
              <a:rPr lang="iw" sz="1400" b="0" i="0" u="none" strike="noStrike" cap="none">
                <a:solidFill>
                  <a:srgbClr val="FF0000"/>
                </a:solidFill>
                <a:latin typeface="Alef"/>
                <a:ea typeface="Alef"/>
                <a:cs typeface="Alef"/>
                <a:sym typeface="Alef"/>
              </a:rPr>
              <a:t> </a:t>
            </a:r>
            <a:endParaRPr sz="1400" b="0" i="0" u="none" strike="noStrike" cap="none">
              <a:solidFill>
                <a:srgbClr val="FF0000"/>
              </a:solidFill>
              <a:latin typeface="Alef"/>
              <a:ea typeface="Alef"/>
              <a:cs typeface="Alef"/>
              <a:sym typeface="Alef"/>
            </a:endParaRPr>
          </a:p>
        </p:txBody>
      </p:sp>
      <p:sp>
        <p:nvSpPr>
          <p:cNvPr id="4" name="Google Shape;408;p16">
            <a:extLst>
              <a:ext uri="{FF2B5EF4-FFF2-40B4-BE49-F238E27FC236}">
                <a16:creationId xmlns:a16="http://schemas.microsoft.com/office/drawing/2014/main" id="{685B2BA1-62C1-C216-260F-2B2B937DEDF9}"/>
              </a:ext>
            </a:extLst>
          </p:cNvPr>
          <p:cNvSpPr txBox="1"/>
          <p:nvPr userDrawn="1"/>
        </p:nvSpPr>
        <p:spPr>
          <a:xfrm>
            <a:off x="2843939" y="297685"/>
            <a:ext cx="6003107" cy="1027419"/>
          </a:xfrm>
          <a:prstGeom prst="rect">
            <a:avLst/>
          </a:prstGeom>
          <a:noFill/>
          <a:ln>
            <a:noFill/>
          </a:ln>
        </p:spPr>
        <p:txBody>
          <a:bodyPr spcFirstLastPara="1" wrap="square" lIns="91425" tIns="91425" rIns="91425" bIns="91425" anchor="t" anchorCtr="0">
            <a:noAutofit/>
          </a:bodyPr>
          <a:lstStyle/>
          <a:p>
            <a:pPr marL="0" marR="0" lvl="0" indent="0" algn="r" rtl="1">
              <a:lnSpc>
                <a:spcPts val="2700"/>
              </a:lnSpc>
              <a:spcBef>
                <a:spcPts val="0"/>
              </a:spcBef>
              <a:spcAft>
                <a:spcPts val="0"/>
              </a:spcAft>
              <a:buClr>
                <a:schemeClr val="dk1"/>
              </a:buClr>
              <a:buSzPts val="1100"/>
              <a:buFont typeface="Arial"/>
              <a:buNone/>
            </a:pPr>
            <a:r>
              <a:rPr lang="iw" sz="3000" b="1" i="0" u="none" strike="noStrike" cap="none" dirty="0">
                <a:solidFill>
                  <a:srgbClr val="435369"/>
                </a:solidFill>
                <a:latin typeface="Calibri"/>
                <a:ea typeface="Calibri"/>
                <a:cs typeface="Calibri"/>
                <a:sym typeface="Calibri"/>
              </a:rPr>
              <a:t>שלוש דוגמאות לדרכי פעולה </a:t>
            </a:r>
            <a:br>
              <a:rPr lang="iw" sz="3000" b="1" i="0" u="none" strike="noStrike" cap="none" dirty="0">
                <a:solidFill>
                  <a:srgbClr val="435369"/>
                </a:solidFill>
                <a:latin typeface="Calibri"/>
                <a:ea typeface="Calibri"/>
                <a:cs typeface="Calibri"/>
                <a:sym typeface="Calibri"/>
              </a:rPr>
            </a:br>
            <a:r>
              <a:rPr lang="iw" sz="3000" b="1" i="0" u="none" strike="noStrike" cap="none" dirty="0">
                <a:solidFill>
                  <a:srgbClr val="435369"/>
                </a:solidFill>
                <a:latin typeface="Calibri"/>
                <a:ea typeface="Calibri"/>
                <a:cs typeface="Calibri"/>
                <a:sym typeface="Calibri"/>
              </a:rPr>
              <a:t>של כלכלה מעגלית</a:t>
            </a:r>
            <a:endParaRPr sz="2400" b="0" i="0" u="none" strike="noStrike" cap="none" dirty="0">
              <a:solidFill>
                <a:schemeClr val="dk1"/>
              </a:solidFill>
              <a:latin typeface="Arial"/>
              <a:ea typeface="Arial"/>
              <a:cs typeface="Arial"/>
              <a:sym typeface="Arial"/>
            </a:endParaRPr>
          </a:p>
        </p:txBody>
      </p:sp>
      <p:sp>
        <p:nvSpPr>
          <p:cNvPr id="5" name="Google Shape;409;p16">
            <a:extLst>
              <a:ext uri="{FF2B5EF4-FFF2-40B4-BE49-F238E27FC236}">
                <a16:creationId xmlns:a16="http://schemas.microsoft.com/office/drawing/2014/main" id="{97340DE7-BD39-530B-6F4D-A8BC871593AB}"/>
              </a:ext>
            </a:extLst>
          </p:cNvPr>
          <p:cNvSpPr/>
          <p:nvPr userDrawn="1"/>
        </p:nvSpPr>
        <p:spPr>
          <a:xfrm rot="10800000">
            <a:off x="4881965" y="1131305"/>
            <a:ext cx="3864339" cy="45719"/>
          </a:xfrm>
          <a:prstGeom prst="rect">
            <a:avLst/>
          </a:prstGeom>
          <a:gradFill>
            <a:gsLst>
              <a:gs pos="0">
                <a:srgbClr val="92D050">
                  <a:alpha val="13725"/>
                </a:srgbClr>
              </a:gs>
              <a:gs pos="100000">
                <a:srgbClr val="74A73B"/>
              </a:gs>
            </a:gsLst>
            <a:lin ang="108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Clr>
                <a:srgbClr val="000000"/>
              </a:buClr>
              <a:buFont typeface="Arial"/>
              <a:buNone/>
            </a:pPr>
            <a:endParaRPr sz="2000" b="0" i="0" u="none" strike="noStrike" cap="none">
              <a:solidFill>
                <a:schemeClr val="dk2"/>
              </a:solidFill>
              <a:latin typeface="Heebo"/>
              <a:ea typeface="Heebo"/>
              <a:cs typeface="Heebo"/>
              <a:sym typeface="Heebo"/>
            </a:endParaRPr>
          </a:p>
        </p:txBody>
      </p:sp>
      <p:pic>
        <p:nvPicPr>
          <p:cNvPr id="6" name="Google Shape;410;p16" descr="A picture containing text, tree, outdoor, ground&#10;&#10;Description automatically generated">
            <a:extLst>
              <a:ext uri="{FF2B5EF4-FFF2-40B4-BE49-F238E27FC236}">
                <a16:creationId xmlns:a16="http://schemas.microsoft.com/office/drawing/2014/main" id="{CD059DD3-D30A-05DC-B9B4-202870369FA7}"/>
              </a:ext>
            </a:extLst>
          </p:cNvPr>
          <p:cNvPicPr preferRelativeResize="0"/>
          <p:nvPr userDrawn="1"/>
        </p:nvPicPr>
        <p:blipFill rotWithShape="1">
          <a:blip r:embed="rId4">
            <a:alphaModFix/>
          </a:blip>
          <a:srcRect l="23559"/>
          <a:stretch/>
        </p:blipFill>
        <p:spPr>
          <a:xfrm>
            <a:off x="3685492" y="1722751"/>
            <a:ext cx="2160000" cy="2160000"/>
          </a:xfrm>
          <a:prstGeom prst="ellipse">
            <a:avLst/>
          </a:prstGeom>
          <a:noFill/>
          <a:ln>
            <a:noFill/>
          </a:ln>
        </p:spPr>
      </p:pic>
      <p:pic>
        <p:nvPicPr>
          <p:cNvPr id="7" name="Google Shape;411;p16">
            <a:extLst>
              <a:ext uri="{FF2B5EF4-FFF2-40B4-BE49-F238E27FC236}">
                <a16:creationId xmlns:a16="http://schemas.microsoft.com/office/drawing/2014/main" id="{A324EAD5-7D4B-AD5E-401F-5E276EFE1A8C}"/>
              </a:ext>
            </a:extLst>
          </p:cNvPr>
          <p:cNvPicPr preferRelativeResize="0"/>
          <p:nvPr userDrawn="1"/>
        </p:nvPicPr>
        <p:blipFill rotWithShape="1">
          <a:blip r:embed="rId5">
            <a:alphaModFix/>
          </a:blip>
          <a:srcRect l="16667" r="16666"/>
          <a:stretch/>
        </p:blipFill>
        <p:spPr>
          <a:xfrm>
            <a:off x="756313" y="1722751"/>
            <a:ext cx="2160000" cy="2160000"/>
          </a:xfrm>
          <a:prstGeom prst="ellipse">
            <a:avLst/>
          </a:prstGeom>
          <a:noFill/>
          <a:ln>
            <a:noFill/>
          </a:ln>
        </p:spPr>
      </p:pic>
      <p:pic>
        <p:nvPicPr>
          <p:cNvPr id="8" name="Google Shape;412;p16" descr="Cradle to Cradle® | Healthy printing">
            <a:extLst>
              <a:ext uri="{FF2B5EF4-FFF2-40B4-BE49-F238E27FC236}">
                <a16:creationId xmlns:a16="http://schemas.microsoft.com/office/drawing/2014/main" id="{2BF4D05C-A21B-B7F0-6C5D-E823DD639EFD}"/>
              </a:ext>
            </a:extLst>
          </p:cNvPr>
          <p:cNvPicPr preferRelativeResize="0"/>
          <p:nvPr userDrawn="1"/>
        </p:nvPicPr>
        <p:blipFill rotWithShape="1">
          <a:blip r:embed="rId6">
            <a:alphaModFix/>
          </a:blip>
          <a:srcRect l="26373" r="27289"/>
          <a:stretch/>
        </p:blipFill>
        <p:spPr>
          <a:xfrm>
            <a:off x="6835203" y="2321766"/>
            <a:ext cx="1620277" cy="950065"/>
          </a:xfrm>
          <a:prstGeom prst="rect">
            <a:avLst/>
          </a:prstGeom>
          <a:noFill/>
          <a:ln>
            <a:noFill/>
          </a:ln>
        </p:spPr>
      </p:pic>
      <p:grpSp>
        <p:nvGrpSpPr>
          <p:cNvPr id="9" name="Google Shape;413;p16">
            <a:extLst>
              <a:ext uri="{FF2B5EF4-FFF2-40B4-BE49-F238E27FC236}">
                <a16:creationId xmlns:a16="http://schemas.microsoft.com/office/drawing/2014/main" id="{861952E3-DFC6-0098-942E-27AA16AC9DC7}"/>
              </a:ext>
            </a:extLst>
          </p:cNvPr>
          <p:cNvGrpSpPr/>
          <p:nvPr userDrawn="1"/>
        </p:nvGrpSpPr>
        <p:grpSpPr>
          <a:xfrm>
            <a:off x="6143864" y="1530966"/>
            <a:ext cx="1055069" cy="806746"/>
            <a:chOff x="6143864" y="1530966"/>
            <a:chExt cx="1055069" cy="806746"/>
          </a:xfrm>
        </p:grpSpPr>
        <p:sp>
          <p:nvSpPr>
            <p:cNvPr id="10" name="Google Shape;414;p16">
              <a:extLst>
                <a:ext uri="{FF2B5EF4-FFF2-40B4-BE49-F238E27FC236}">
                  <a16:creationId xmlns:a16="http://schemas.microsoft.com/office/drawing/2014/main" id="{CC2D1E9F-A29F-7C5F-81AC-9ED5180C3204}"/>
                </a:ext>
              </a:extLst>
            </p:cNvPr>
            <p:cNvSpPr/>
            <p:nvPr/>
          </p:nvSpPr>
          <p:spPr>
            <a:xfrm>
              <a:off x="6268026" y="1530966"/>
              <a:ext cx="806746" cy="806746"/>
            </a:xfrm>
            <a:prstGeom prst="flowChartMagneticTape">
              <a:avLst/>
            </a:prstGeom>
            <a:solidFill>
              <a:srgbClr val="77AB3C"/>
            </a:solidFill>
            <a:ln>
              <a:noFill/>
            </a:ln>
            <a:effectLst>
              <a:outerShdw blurRad="279400" dist="88900" dir="8100000" algn="tr" rotWithShape="0">
                <a:srgbClr val="000000">
                  <a:alpha val="20784"/>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rgbClr val="77AB3C"/>
                </a:solidFill>
                <a:latin typeface="Times New Roman"/>
                <a:ea typeface="Times New Roman"/>
                <a:cs typeface="Times New Roman"/>
                <a:sym typeface="Times New Roman"/>
              </a:endParaRPr>
            </a:p>
          </p:txBody>
        </p:sp>
        <p:sp>
          <p:nvSpPr>
            <p:cNvPr id="15" name="Google Shape;415;p16">
              <a:extLst>
                <a:ext uri="{FF2B5EF4-FFF2-40B4-BE49-F238E27FC236}">
                  <a16:creationId xmlns:a16="http://schemas.microsoft.com/office/drawing/2014/main" id="{1038CBB4-5C2C-00B0-7414-04E74B3C0983}"/>
                </a:ext>
              </a:extLst>
            </p:cNvPr>
            <p:cNvSpPr txBox="1"/>
            <p:nvPr/>
          </p:nvSpPr>
          <p:spPr>
            <a:xfrm>
              <a:off x="6143864" y="1694557"/>
              <a:ext cx="1055069" cy="477054"/>
            </a:xfrm>
            <a:prstGeom prst="rect">
              <a:avLst/>
            </a:prstGeom>
            <a:noFill/>
            <a:ln>
              <a:noFill/>
            </a:ln>
          </p:spPr>
          <p:txBody>
            <a:bodyPr spcFirstLastPara="1" wrap="square" lIns="91425" tIns="45700" rIns="91425" bIns="45700" anchor="t" anchorCtr="0">
              <a:spAutoFit/>
            </a:bodyPr>
            <a:lstStyle/>
            <a:p>
              <a:pPr marL="0" marR="0" lvl="0" indent="0" algn="ctr" rtl="1">
                <a:lnSpc>
                  <a:spcPct val="105714"/>
                </a:lnSpc>
                <a:spcBef>
                  <a:spcPts val="0"/>
                </a:spcBef>
                <a:spcAft>
                  <a:spcPts val="0"/>
                </a:spcAft>
                <a:buNone/>
              </a:pPr>
              <a:r>
                <a:rPr lang="iw" sz="1400" b="0" i="0" u="none" strike="noStrike" cap="none">
                  <a:solidFill>
                    <a:schemeClr val="lt1"/>
                  </a:solidFill>
                  <a:latin typeface="Calibri"/>
                  <a:ea typeface="Calibri"/>
                  <a:cs typeface="Calibri"/>
                  <a:sym typeface="Calibri"/>
                </a:rPr>
                <a:t>מעריסה לעריסה</a:t>
              </a:r>
              <a:endParaRPr/>
            </a:p>
          </p:txBody>
        </p:sp>
      </p:grpSp>
      <p:grpSp>
        <p:nvGrpSpPr>
          <p:cNvPr id="16" name="Google Shape;416;p16">
            <a:extLst>
              <a:ext uri="{FF2B5EF4-FFF2-40B4-BE49-F238E27FC236}">
                <a16:creationId xmlns:a16="http://schemas.microsoft.com/office/drawing/2014/main" id="{9DD804D6-5226-4FF2-95BB-16A0A8075646}"/>
              </a:ext>
            </a:extLst>
          </p:cNvPr>
          <p:cNvGrpSpPr/>
          <p:nvPr userDrawn="1"/>
        </p:nvGrpSpPr>
        <p:grpSpPr>
          <a:xfrm>
            <a:off x="3122758" y="1530966"/>
            <a:ext cx="1055069" cy="806746"/>
            <a:chOff x="3122758" y="1530966"/>
            <a:chExt cx="1055069" cy="806746"/>
          </a:xfrm>
        </p:grpSpPr>
        <p:sp>
          <p:nvSpPr>
            <p:cNvPr id="17" name="Google Shape;417;p16">
              <a:extLst>
                <a:ext uri="{FF2B5EF4-FFF2-40B4-BE49-F238E27FC236}">
                  <a16:creationId xmlns:a16="http://schemas.microsoft.com/office/drawing/2014/main" id="{50F2D7E0-C72D-0995-4634-5620538C8D28}"/>
                </a:ext>
              </a:extLst>
            </p:cNvPr>
            <p:cNvSpPr/>
            <p:nvPr/>
          </p:nvSpPr>
          <p:spPr>
            <a:xfrm>
              <a:off x="3246920" y="1530966"/>
              <a:ext cx="806746" cy="806746"/>
            </a:xfrm>
            <a:prstGeom prst="flowChartMagneticTape">
              <a:avLst/>
            </a:prstGeom>
            <a:solidFill>
              <a:srgbClr val="F19B21"/>
            </a:solidFill>
            <a:ln>
              <a:noFill/>
            </a:ln>
            <a:effectLst>
              <a:outerShdw blurRad="279400" dist="88900" dir="8100000" algn="tr" rotWithShape="0">
                <a:srgbClr val="000000">
                  <a:alpha val="20784"/>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rgbClr val="77AB3C"/>
                </a:solidFill>
                <a:latin typeface="Times New Roman"/>
                <a:ea typeface="Times New Roman"/>
                <a:cs typeface="Times New Roman"/>
                <a:sym typeface="Times New Roman"/>
              </a:endParaRPr>
            </a:p>
          </p:txBody>
        </p:sp>
        <p:sp>
          <p:nvSpPr>
            <p:cNvPr id="18" name="Google Shape;418;p16">
              <a:extLst>
                <a:ext uri="{FF2B5EF4-FFF2-40B4-BE49-F238E27FC236}">
                  <a16:creationId xmlns:a16="http://schemas.microsoft.com/office/drawing/2014/main" id="{37F0CB9B-B038-6B55-083E-82916CE03AD8}"/>
                </a:ext>
              </a:extLst>
            </p:cNvPr>
            <p:cNvSpPr txBox="1"/>
            <p:nvPr/>
          </p:nvSpPr>
          <p:spPr>
            <a:xfrm>
              <a:off x="3122758" y="1694557"/>
              <a:ext cx="1055069" cy="477054"/>
            </a:xfrm>
            <a:prstGeom prst="rect">
              <a:avLst/>
            </a:prstGeom>
            <a:noFill/>
            <a:ln>
              <a:noFill/>
            </a:ln>
          </p:spPr>
          <p:txBody>
            <a:bodyPr spcFirstLastPara="1" wrap="square" lIns="91425" tIns="45700" rIns="91425" bIns="45700" anchor="t" anchorCtr="0">
              <a:spAutoFit/>
            </a:bodyPr>
            <a:lstStyle/>
            <a:p>
              <a:pPr marL="0" marR="0" lvl="0" indent="0" algn="ctr" rtl="1">
                <a:lnSpc>
                  <a:spcPct val="105714"/>
                </a:lnSpc>
                <a:spcBef>
                  <a:spcPts val="0"/>
                </a:spcBef>
                <a:spcAft>
                  <a:spcPts val="0"/>
                </a:spcAft>
                <a:buNone/>
              </a:pPr>
              <a:r>
                <a:rPr lang="iw" sz="1400" b="0" i="0" u="none" strike="noStrike" cap="none">
                  <a:solidFill>
                    <a:schemeClr val="lt1"/>
                  </a:solidFill>
                  <a:latin typeface="Calibri"/>
                  <a:ea typeface="Calibri"/>
                  <a:cs typeface="Calibri"/>
                  <a:sym typeface="Calibri"/>
                </a:rPr>
                <a:t>כלכלה</a:t>
              </a:r>
              <a:endParaRPr/>
            </a:p>
            <a:p>
              <a:pPr marL="0" marR="0" lvl="0" indent="0" algn="ctr" rtl="1">
                <a:lnSpc>
                  <a:spcPct val="105714"/>
                </a:lnSpc>
                <a:spcBef>
                  <a:spcPts val="0"/>
                </a:spcBef>
                <a:spcAft>
                  <a:spcPts val="0"/>
                </a:spcAft>
                <a:buNone/>
              </a:pPr>
              <a:r>
                <a:rPr lang="iw" sz="1400" b="0" i="0" u="none" strike="noStrike" cap="none">
                  <a:solidFill>
                    <a:schemeClr val="lt1"/>
                  </a:solidFill>
                  <a:latin typeface="Calibri"/>
                  <a:ea typeface="Calibri"/>
                  <a:cs typeface="Calibri"/>
                  <a:sym typeface="Calibri"/>
                </a:rPr>
                <a:t>שיתופית</a:t>
              </a:r>
              <a:endParaRPr/>
            </a:p>
          </p:txBody>
        </p:sp>
      </p:grpSp>
      <p:grpSp>
        <p:nvGrpSpPr>
          <p:cNvPr id="19" name="Google Shape;419;p16">
            <a:extLst>
              <a:ext uri="{FF2B5EF4-FFF2-40B4-BE49-F238E27FC236}">
                <a16:creationId xmlns:a16="http://schemas.microsoft.com/office/drawing/2014/main" id="{F6F9502C-88F5-51F6-E012-4E9BF853AECF}"/>
              </a:ext>
            </a:extLst>
          </p:cNvPr>
          <p:cNvGrpSpPr/>
          <p:nvPr userDrawn="1"/>
        </p:nvGrpSpPr>
        <p:grpSpPr>
          <a:xfrm>
            <a:off x="370593" y="1530966"/>
            <a:ext cx="1055069" cy="806746"/>
            <a:chOff x="370593" y="1530966"/>
            <a:chExt cx="1055069" cy="806746"/>
          </a:xfrm>
        </p:grpSpPr>
        <p:sp>
          <p:nvSpPr>
            <p:cNvPr id="20" name="Google Shape;420;p16">
              <a:extLst>
                <a:ext uri="{FF2B5EF4-FFF2-40B4-BE49-F238E27FC236}">
                  <a16:creationId xmlns:a16="http://schemas.microsoft.com/office/drawing/2014/main" id="{4867002B-2A37-1343-A235-B46B239602C9}"/>
                </a:ext>
              </a:extLst>
            </p:cNvPr>
            <p:cNvSpPr/>
            <p:nvPr/>
          </p:nvSpPr>
          <p:spPr>
            <a:xfrm>
              <a:off x="494755" y="1530966"/>
              <a:ext cx="806746" cy="806746"/>
            </a:xfrm>
            <a:prstGeom prst="flowChartMagneticTape">
              <a:avLst/>
            </a:prstGeom>
            <a:solidFill>
              <a:srgbClr val="0070C0"/>
            </a:solidFill>
            <a:ln>
              <a:noFill/>
            </a:ln>
            <a:effectLst>
              <a:outerShdw blurRad="279400" dist="88900" dir="8100000" algn="tr" rotWithShape="0">
                <a:srgbClr val="000000">
                  <a:alpha val="20784"/>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rgbClr val="435369"/>
                </a:solidFill>
                <a:latin typeface="Times New Roman"/>
                <a:ea typeface="Times New Roman"/>
                <a:cs typeface="Times New Roman"/>
                <a:sym typeface="Times New Roman"/>
              </a:endParaRPr>
            </a:p>
          </p:txBody>
        </p:sp>
        <p:sp>
          <p:nvSpPr>
            <p:cNvPr id="21" name="Google Shape;421;p16">
              <a:extLst>
                <a:ext uri="{FF2B5EF4-FFF2-40B4-BE49-F238E27FC236}">
                  <a16:creationId xmlns:a16="http://schemas.microsoft.com/office/drawing/2014/main" id="{2D7F0439-C57D-EE2F-C1BC-433A76E7718E}"/>
                </a:ext>
              </a:extLst>
            </p:cNvPr>
            <p:cNvSpPr txBox="1"/>
            <p:nvPr/>
          </p:nvSpPr>
          <p:spPr>
            <a:xfrm>
              <a:off x="370593" y="1694557"/>
              <a:ext cx="1055069" cy="477054"/>
            </a:xfrm>
            <a:prstGeom prst="rect">
              <a:avLst/>
            </a:prstGeom>
            <a:noFill/>
            <a:ln>
              <a:noFill/>
            </a:ln>
          </p:spPr>
          <p:txBody>
            <a:bodyPr spcFirstLastPara="1" wrap="square" lIns="91425" tIns="45700" rIns="91425" bIns="45700" anchor="t" anchorCtr="0">
              <a:spAutoFit/>
            </a:bodyPr>
            <a:lstStyle/>
            <a:p>
              <a:pPr marL="0" marR="0" lvl="0" indent="0" algn="ctr" rtl="1">
                <a:lnSpc>
                  <a:spcPct val="105714"/>
                </a:lnSpc>
                <a:spcBef>
                  <a:spcPts val="0"/>
                </a:spcBef>
                <a:spcAft>
                  <a:spcPts val="0"/>
                </a:spcAft>
                <a:buNone/>
              </a:pPr>
              <a:r>
                <a:rPr lang="iw" sz="1400" b="0" i="0" u="none" strike="noStrike" cap="none">
                  <a:solidFill>
                    <a:schemeClr val="lt1"/>
                  </a:solidFill>
                  <a:latin typeface="Calibri"/>
                  <a:ea typeface="Calibri"/>
                  <a:cs typeface="Calibri"/>
                  <a:sym typeface="Calibri"/>
                </a:rPr>
                <a:t>סימביוזה</a:t>
              </a:r>
              <a:endParaRPr/>
            </a:p>
            <a:p>
              <a:pPr marL="0" marR="0" lvl="0" indent="0" algn="ctr" rtl="1">
                <a:lnSpc>
                  <a:spcPct val="105714"/>
                </a:lnSpc>
                <a:spcBef>
                  <a:spcPts val="0"/>
                </a:spcBef>
                <a:spcAft>
                  <a:spcPts val="0"/>
                </a:spcAft>
                <a:buNone/>
              </a:pPr>
              <a:r>
                <a:rPr lang="iw" sz="1400" b="0" i="0" u="none" strike="noStrike" cap="none">
                  <a:solidFill>
                    <a:schemeClr val="lt1"/>
                  </a:solidFill>
                  <a:latin typeface="Calibri"/>
                  <a:ea typeface="Calibri"/>
                  <a:cs typeface="Calibri"/>
                  <a:sym typeface="Calibri"/>
                </a:rPr>
                <a:t>תעשייתית</a:t>
              </a:r>
              <a:endParaRPr/>
            </a:p>
          </p:txBody>
        </p:sp>
      </p:grpSp>
    </p:spTree>
    <p:extLst>
      <p:ext uri="{BB962C8B-B14F-4D97-AF65-F5344CB8AC3E}">
        <p14:creationId xmlns:p14="http://schemas.microsoft.com/office/powerpoint/2010/main" val="3075872735"/>
      </p:ext>
    </p:extLst>
  </p:cSld>
  <p:clrMapOvr>
    <a:masterClrMapping/>
  </p:clrMapOvr>
  <p:extLst>
    <p:ext uri="{DCECCB84-F9BA-43D5-87BE-67443E8EF086}">
      <p15:sldGuideLst xmlns:p15="http://schemas.microsoft.com/office/powerpoint/2012/main">
        <p15:guide id="1" pos="551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6_Title and Content" preserve="1">
  <p:cSld name="17_Title and Content">
    <p:spTree>
      <p:nvGrpSpPr>
        <p:cNvPr id="1" name="Shape 10"/>
        <p:cNvGrpSpPr/>
        <p:nvPr/>
      </p:nvGrpSpPr>
      <p:grpSpPr>
        <a:xfrm>
          <a:off x="0" y="0"/>
          <a:ext cx="0" cy="0"/>
          <a:chOff x="0" y="0"/>
          <a:chExt cx="0" cy="0"/>
        </a:xfrm>
      </p:grpSpPr>
      <p:pic>
        <p:nvPicPr>
          <p:cNvPr id="11" name="Google Shape;11;p35"/>
          <p:cNvPicPr preferRelativeResize="0"/>
          <p:nvPr/>
        </p:nvPicPr>
        <p:blipFill rotWithShape="1">
          <a:blip r:embed="rId2">
            <a:alphaModFix/>
          </a:blip>
          <a:srcRect l="4869" t="9841"/>
          <a:stretch/>
        </p:blipFill>
        <p:spPr>
          <a:xfrm>
            <a:off x="-1176" y="0"/>
            <a:ext cx="1318610" cy="624841"/>
          </a:xfrm>
          <a:prstGeom prst="rect">
            <a:avLst/>
          </a:prstGeom>
          <a:noFill/>
          <a:ln>
            <a:noFill/>
          </a:ln>
        </p:spPr>
      </p:pic>
      <p:sp>
        <p:nvSpPr>
          <p:cNvPr id="12" name="Google Shape;12;p35"/>
          <p:cNvSpPr/>
          <p:nvPr/>
        </p:nvSpPr>
        <p:spPr>
          <a:xfrm rot="10800000">
            <a:off x="0" y="4425782"/>
            <a:ext cx="792000" cy="717717"/>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89685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13;p35"/>
          <p:cNvSpPr/>
          <p:nvPr/>
        </p:nvSpPr>
        <p:spPr>
          <a:xfrm>
            <a:off x="41071" y="4667441"/>
            <a:ext cx="595458"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 sz="1500" b="1" i="0" u="none" strike="noStrike" cap="none">
                <a:solidFill>
                  <a:schemeClr val="lt1"/>
                </a:solidFill>
                <a:latin typeface="Heebo"/>
                <a:ea typeface="Heebo"/>
                <a:cs typeface="Heebo"/>
                <a:sym typeface="Heebo"/>
              </a:rPr>
              <a:t>‹#›</a:t>
            </a:fld>
            <a:endParaRPr sz="1500" b="1" i="0" u="none" strike="noStrike" cap="none">
              <a:solidFill>
                <a:schemeClr val="lt1"/>
              </a:solidFill>
              <a:latin typeface="Heebo"/>
              <a:ea typeface="Heebo"/>
              <a:cs typeface="Heebo"/>
              <a:sym typeface="Heebo"/>
            </a:endParaRPr>
          </a:p>
        </p:txBody>
      </p:sp>
      <p:pic>
        <p:nvPicPr>
          <p:cNvPr id="14" name="Google Shape;14;p35" descr="A picture containing text&#10;&#10;Description automatically generated"/>
          <p:cNvPicPr preferRelativeResize="0"/>
          <p:nvPr/>
        </p:nvPicPr>
        <p:blipFill rotWithShape="1">
          <a:blip r:embed="rId3">
            <a:alphaModFix/>
          </a:blip>
          <a:srcRect/>
          <a:stretch/>
        </p:blipFill>
        <p:spPr>
          <a:xfrm>
            <a:off x="1003608" y="-37170"/>
            <a:ext cx="1309890" cy="531496"/>
          </a:xfrm>
          <a:prstGeom prst="rect">
            <a:avLst/>
          </a:prstGeom>
          <a:noFill/>
          <a:ln>
            <a:noFill/>
          </a:ln>
        </p:spPr>
      </p:pic>
      <p:sp>
        <p:nvSpPr>
          <p:cNvPr id="2" name="Google Shape;426;p17">
            <a:extLst>
              <a:ext uri="{FF2B5EF4-FFF2-40B4-BE49-F238E27FC236}">
                <a16:creationId xmlns:a16="http://schemas.microsoft.com/office/drawing/2014/main" id="{9B2AA241-1D6D-B2FD-AEFE-7DAA5542067F}"/>
              </a:ext>
            </a:extLst>
          </p:cNvPr>
          <p:cNvSpPr txBox="1"/>
          <p:nvPr userDrawn="1"/>
        </p:nvSpPr>
        <p:spPr>
          <a:xfrm>
            <a:off x="3727342" y="1456014"/>
            <a:ext cx="5129625" cy="2185183"/>
          </a:xfrm>
          <a:prstGeom prst="rect">
            <a:avLst/>
          </a:prstGeom>
          <a:noFill/>
          <a:ln>
            <a:noFill/>
          </a:ln>
        </p:spPr>
        <p:txBody>
          <a:bodyPr spcFirstLastPara="1" wrap="square" lIns="91425" tIns="91425" rIns="91425" bIns="91425" anchor="t" anchorCtr="0">
            <a:spAutoFit/>
          </a:bodyPr>
          <a:lstStyle/>
          <a:p>
            <a:pPr marL="0" marR="0" lvl="0" indent="0" algn="r" rtl="1">
              <a:lnSpc>
                <a:spcPct val="100000"/>
              </a:lnSpc>
              <a:spcBef>
                <a:spcPts val="0"/>
              </a:spcBef>
              <a:spcAft>
                <a:spcPts val="0"/>
              </a:spcAft>
              <a:buClr>
                <a:schemeClr val="dk1"/>
              </a:buClr>
              <a:buSzPts val="1100"/>
              <a:buFont typeface="Arial"/>
              <a:buNone/>
            </a:pPr>
            <a:r>
              <a:rPr lang="iw" sz="1300" b="1" i="0" u="none" strike="noStrike" cap="none">
                <a:solidFill>
                  <a:srgbClr val="435369"/>
                </a:solidFill>
                <a:latin typeface="Calibri"/>
                <a:ea typeface="Calibri"/>
                <a:cs typeface="Calibri"/>
                <a:sym typeface="Calibri"/>
              </a:rPr>
              <a:t>מעריסה לעריסה</a:t>
            </a:r>
            <a:r>
              <a:rPr lang="iw" sz="1300" b="0" i="0" u="none" strike="noStrike" cap="none">
                <a:solidFill>
                  <a:srgbClr val="435369"/>
                </a:solidFill>
                <a:latin typeface="Calibri"/>
                <a:ea typeface="Calibri"/>
                <a:cs typeface="Calibri"/>
                <a:sym typeface="Calibri"/>
              </a:rPr>
              <a:t> הינה תפיסה חדשה לפיתוח ולעיצוב של מוצרים, בהשראת תהליכים מַחזוריים בטבע. המונח נטבע בסוף שנות ה-70 כ"תיקון" לתפיסת העולם מעריסה לקבר: יצור, שימוש והשלכה לפסולת.</a:t>
            </a:r>
            <a:endParaRPr sz="1300" b="0" i="0" u="none" strike="noStrike" cap="none">
              <a:solidFill>
                <a:srgbClr val="435369"/>
              </a:solidFill>
              <a:latin typeface="Calibri"/>
              <a:ea typeface="Calibri"/>
              <a:cs typeface="Calibri"/>
              <a:sym typeface="Calibri"/>
            </a:endParaRPr>
          </a:p>
          <a:p>
            <a:pPr marL="0" marR="0" lvl="0" indent="0" algn="r" rtl="1">
              <a:lnSpc>
                <a:spcPct val="100000"/>
              </a:lnSpc>
              <a:spcBef>
                <a:spcPts val="0"/>
              </a:spcBef>
              <a:spcAft>
                <a:spcPts val="0"/>
              </a:spcAft>
              <a:buClr>
                <a:schemeClr val="dk1"/>
              </a:buClr>
              <a:buSzPts val="1100"/>
              <a:buFont typeface="Arial"/>
              <a:buNone/>
            </a:pPr>
            <a:r>
              <a:rPr lang="iw" sz="1300" b="0" i="0" u="none" strike="noStrike" cap="none">
                <a:solidFill>
                  <a:srgbClr val="435369"/>
                </a:solidFill>
                <a:latin typeface="Calibri"/>
                <a:ea typeface="Calibri"/>
                <a:cs typeface="Calibri"/>
                <a:sym typeface="Calibri"/>
              </a:rPr>
              <a:t>על פי תפיסה זו חומרי הגלם לייצור הם חומרים בטוחים, כאלה שאינם מזיקים לאדם ולסביבה. בתום השימוש במוצרים הם מתפרקים למרכיביהם, ומרכיבים אלה יכולים לחזור למארג המזון כיסודות הזנה ביולוגיים או יכולים לשמש חומרי גלם למוצרים אחרים.</a:t>
            </a:r>
            <a:endParaRPr sz="1300" b="0" i="0" u="none" strike="noStrike" cap="none">
              <a:solidFill>
                <a:srgbClr val="435369"/>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300"/>
              <a:buFont typeface="Arial"/>
              <a:buNone/>
            </a:pPr>
            <a:r>
              <a:rPr lang="iw" sz="1300" b="1" i="0" u="none" strike="noStrike" cap="none">
                <a:solidFill>
                  <a:srgbClr val="435369"/>
                </a:solidFill>
                <a:latin typeface="Calibri"/>
                <a:ea typeface="Calibri"/>
                <a:cs typeface="Calibri"/>
                <a:sym typeface="Calibri"/>
              </a:rPr>
              <a:t>בשיטת הייצור מעריסה לעריסה</a:t>
            </a:r>
            <a:r>
              <a:rPr lang="iw" sz="1300" b="0" i="0" u="none" strike="noStrike" cap="none">
                <a:solidFill>
                  <a:srgbClr val="435369"/>
                </a:solidFill>
                <a:latin typeface="Calibri"/>
                <a:ea typeface="Calibri"/>
                <a:cs typeface="Calibri"/>
                <a:sym typeface="Calibri"/>
              </a:rPr>
              <a:t> המוצר מתוכנן ומעוצב מראש כך שבסיום השימוש בו, כל מרכיביו יוכלו לשמש כחומר גלם למוצר אחר או יחזרו למעגל החומרים בטבע. מוצר שמסיים את חייו אינו הולך למזבלה אלא חוזר אל היצרן . </a:t>
            </a:r>
            <a:endParaRPr sz="1300" b="0" i="0" u="none" strike="noStrike" cap="none">
              <a:solidFill>
                <a:srgbClr val="435369"/>
              </a:solidFill>
              <a:latin typeface="Calibri"/>
              <a:ea typeface="Calibri"/>
              <a:cs typeface="Calibri"/>
              <a:sym typeface="Calibri"/>
            </a:endParaRPr>
          </a:p>
        </p:txBody>
      </p:sp>
      <p:sp>
        <p:nvSpPr>
          <p:cNvPr id="3" name="Google Shape;427;p17">
            <a:extLst>
              <a:ext uri="{FF2B5EF4-FFF2-40B4-BE49-F238E27FC236}">
                <a16:creationId xmlns:a16="http://schemas.microsoft.com/office/drawing/2014/main" id="{00820585-769A-94ED-32CD-F50FD0AA310F}"/>
              </a:ext>
            </a:extLst>
          </p:cNvPr>
          <p:cNvSpPr txBox="1"/>
          <p:nvPr userDrawn="1"/>
        </p:nvSpPr>
        <p:spPr>
          <a:xfrm>
            <a:off x="2960175" y="218370"/>
            <a:ext cx="5896791" cy="429240"/>
          </a:xfrm>
          <a:prstGeom prst="rect">
            <a:avLst/>
          </a:prstGeom>
          <a:noFill/>
          <a:ln>
            <a:noFill/>
          </a:ln>
        </p:spPr>
        <p:txBody>
          <a:bodyPr spcFirstLastPara="1" wrap="square" lIns="91425" tIns="91425" rIns="91425" bIns="91425" anchor="t" anchorCtr="0">
            <a:noAutofit/>
          </a:bodyPr>
          <a:lstStyle/>
          <a:p>
            <a:pPr marL="0" marR="0" lvl="0" indent="0" algn="r" rtl="1">
              <a:lnSpc>
                <a:spcPct val="70000"/>
              </a:lnSpc>
              <a:spcBef>
                <a:spcPts val="0"/>
              </a:spcBef>
              <a:spcAft>
                <a:spcPts val="0"/>
              </a:spcAft>
              <a:buClr>
                <a:srgbClr val="000000"/>
              </a:buClr>
              <a:buSzPts val="3000"/>
              <a:buFont typeface="Arial"/>
              <a:buNone/>
            </a:pPr>
            <a:r>
              <a:rPr lang="iw" sz="3000" b="1" i="0" u="none" strike="noStrike" cap="none" dirty="0">
                <a:solidFill>
                  <a:srgbClr val="77AB3C"/>
                </a:solidFill>
                <a:latin typeface="Calibri"/>
                <a:ea typeface="Calibri"/>
                <a:cs typeface="Calibri"/>
                <a:sym typeface="Calibri"/>
              </a:rPr>
              <a:t>מעריסה לעריסה</a:t>
            </a:r>
            <a:endParaRPr sz="2400" b="0" i="0" u="none" strike="noStrike" cap="none" dirty="0">
              <a:solidFill>
                <a:srgbClr val="77AB3C"/>
              </a:solidFill>
              <a:latin typeface="Calibri"/>
              <a:ea typeface="Calibri"/>
              <a:cs typeface="Calibri"/>
              <a:sym typeface="Calibri"/>
            </a:endParaRPr>
          </a:p>
          <a:p>
            <a:pPr marL="0" marR="0" lvl="0" indent="0" algn="r" rtl="1">
              <a:lnSpc>
                <a:spcPct val="137500"/>
              </a:lnSpc>
              <a:spcBef>
                <a:spcPts val="0"/>
              </a:spcBef>
              <a:spcAft>
                <a:spcPts val="0"/>
              </a:spcAft>
              <a:buClr>
                <a:srgbClr val="000000"/>
              </a:buClr>
              <a:buSzPts val="2400"/>
              <a:buFont typeface="Arial"/>
              <a:buNone/>
            </a:pPr>
            <a:endParaRPr sz="2400" b="0" i="0" u="none" strike="noStrike" cap="none" dirty="0">
              <a:solidFill>
                <a:srgbClr val="77AB3C"/>
              </a:solidFill>
              <a:latin typeface="Calibri"/>
              <a:ea typeface="Calibri"/>
              <a:cs typeface="Calibri"/>
              <a:sym typeface="Calibri"/>
            </a:endParaRPr>
          </a:p>
        </p:txBody>
      </p:sp>
      <p:sp>
        <p:nvSpPr>
          <p:cNvPr id="4" name="Google Shape;428;p17">
            <a:extLst>
              <a:ext uri="{FF2B5EF4-FFF2-40B4-BE49-F238E27FC236}">
                <a16:creationId xmlns:a16="http://schemas.microsoft.com/office/drawing/2014/main" id="{E65518B7-F0B6-9C6E-71E2-EABA4A530100}"/>
              </a:ext>
            </a:extLst>
          </p:cNvPr>
          <p:cNvSpPr/>
          <p:nvPr userDrawn="1"/>
        </p:nvSpPr>
        <p:spPr>
          <a:xfrm flipH="1">
            <a:off x="2526223" y="644094"/>
            <a:ext cx="6222487" cy="52725"/>
          </a:xfrm>
          <a:prstGeom prst="rect">
            <a:avLst/>
          </a:prstGeom>
          <a:gradFill>
            <a:gsLst>
              <a:gs pos="0">
                <a:srgbClr val="92D050">
                  <a:alpha val="7450"/>
                </a:srgbClr>
              </a:gs>
              <a:gs pos="99000">
                <a:srgbClr val="72504F"/>
              </a:gs>
              <a:gs pos="100000">
                <a:srgbClr val="72504F"/>
              </a:gs>
            </a:gsLst>
            <a:lin ang="108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5" name="Google Shape;429;p17">
            <a:extLst>
              <a:ext uri="{FF2B5EF4-FFF2-40B4-BE49-F238E27FC236}">
                <a16:creationId xmlns:a16="http://schemas.microsoft.com/office/drawing/2014/main" id="{4DEA7860-466B-6734-0CBE-E5A358BED044}"/>
              </a:ext>
            </a:extLst>
          </p:cNvPr>
          <p:cNvSpPr txBox="1"/>
          <p:nvPr userDrawn="1"/>
        </p:nvSpPr>
        <p:spPr>
          <a:xfrm>
            <a:off x="3370881" y="712923"/>
            <a:ext cx="5486086" cy="706689"/>
          </a:xfrm>
          <a:prstGeom prst="rect">
            <a:avLst/>
          </a:prstGeom>
          <a:noFill/>
          <a:ln>
            <a:noFill/>
          </a:ln>
        </p:spPr>
        <p:txBody>
          <a:bodyPr spcFirstLastPara="1" wrap="square" lIns="91425" tIns="91425" rIns="91425" bIns="91425" anchor="t" anchorCtr="0">
            <a:noAutofit/>
          </a:bodyPr>
          <a:lstStyle/>
          <a:p>
            <a:pPr marL="0" marR="0" lvl="0" indent="0" algn="r" rtl="1">
              <a:lnSpc>
                <a:spcPct val="95833"/>
              </a:lnSpc>
              <a:spcBef>
                <a:spcPts val="0"/>
              </a:spcBef>
              <a:spcAft>
                <a:spcPts val="0"/>
              </a:spcAft>
              <a:buClr>
                <a:srgbClr val="000000"/>
              </a:buClr>
              <a:buSzPts val="2400"/>
              <a:buFont typeface="Arial"/>
              <a:buNone/>
            </a:pPr>
            <a:r>
              <a:rPr lang="iw" sz="2400" b="0" i="0" u="none" strike="noStrike" cap="none">
                <a:solidFill>
                  <a:srgbClr val="435369"/>
                </a:solidFill>
                <a:latin typeface="Calibri"/>
                <a:ea typeface="Calibri"/>
                <a:cs typeface="Calibri"/>
                <a:sym typeface="Calibri"/>
              </a:rPr>
              <a:t>מידע על שיטת ייצור "מעריסה לעריסה" </a:t>
            </a:r>
            <a:br>
              <a:rPr lang="iw" sz="2400" b="0" i="0" u="none" strike="noStrike" cap="none">
                <a:solidFill>
                  <a:srgbClr val="435369"/>
                </a:solidFill>
                <a:latin typeface="Calibri"/>
                <a:ea typeface="Calibri"/>
                <a:cs typeface="Calibri"/>
                <a:sym typeface="Calibri"/>
              </a:rPr>
            </a:br>
            <a:r>
              <a:rPr lang="iw" sz="2400" b="0" i="0" u="none" strike="noStrike" cap="none">
                <a:solidFill>
                  <a:srgbClr val="435369"/>
                </a:solidFill>
                <a:latin typeface="Calibri"/>
                <a:ea typeface="Calibri"/>
                <a:cs typeface="Calibri"/>
                <a:sym typeface="Calibri"/>
              </a:rPr>
              <a:t>הנקרא גם Cradle to Cradle = C2C</a:t>
            </a:r>
            <a:endParaRPr/>
          </a:p>
          <a:p>
            <a:pPr marL="0" marR="0" lvl="0" indent="0" algn="r" rtl="1">
              <a:lnSpc>
                <a:spcPct val="95833"/>
              </a:lnSpc>
              <a:spcBef>
                <a:spcPts val="0"/>
              </a:spcBef>
              <a:spcAft>
                <a:spcPts val="0"/>
              </a:spcAft>
              <a:buClr>
                <a:srgbClr val="000000"/>
              </a:buClr>
              <a:buSzPts val="2400"/>
              <a:buFont typeface="Arial"/>
              <a:buNone/>
            </a:pPr>
            <a:endParaRPr sz="2400" b="0" i="0" u="none" strike="noStrike" cap="none">
              <a:solidFill>
                <a:srgbClr val="435369"/>
              </a:solidFill>
              <a:latin typeface="Calibri"/>
              <a:ea typeface="Calibri"/>
              <a:cs typeface="Calibri"/>
              <a:sym typeface="Calibri"/>
            </a:endParaRPr>
          </a:p>
        </p:txBody>
      </p:sp>
      <p:sp>
        <p:nvSpPr>
          <p:cNvPr id="6" name="Google Shape;430;p17">
            <a:extLst>
              <a:ext uri="{FF2B5EF4-FFF2-40B4-BE49-F238E27FC236}">
                <a16:creationId xmlns:a16="http://schemas.microsoft.com/office/drawing/2014/main" id="{01C6CD26-7173-7F1C-232F-37967A6A7F64}"/>
              </a:ext>
            </a:extLst>
          </p:cNvPr>
          <p:cNvSpPr/>
          <p:nvPr userDrawn="1"/>
        </p:nvSpPr>
        <p:spPr>
          <a:xfrm>
            <a:off x="5046970" y="3677599"/>
            <a:ext cx="3701740" cy="1041215"/>
          </a:xfrm>
          <a:prstGeom prst="roundRect">
            <a:avLst>
              <a:gd name="adj" fmla="val 8732"/>
            </a:avLst>
          </a:prstGeom>
          <a:gradFill>
            <a:gsLst>
              <a:gs pos="0">
                <a:srgbClr val="8CC74B">
                  <a:alpha val="4705"/>
                </a:srgbClr>
              </a:gs>
              <a:gs pos="34000">
                <a:srgbClr val="8CC74B">
                  <a:alpha val="4705"/>
                </a:srgbClr>
              </a:gs>
              <a:gs pos="100000">
                <a:srgbClr val="8CC74B">
                  <a:alpha val="45882"/>
                </a:srgbClr>
              </a:gs>
            </a:gsLst>
            <a:lin ang="5400000" scaled="0"/>
          </a:gradFill>
          <a:ln>
            <a:noFill/>
          </a:ln>
        </p:spPr>
        <p:txBody>
          <a:bodyPr spcFirstLastPara="1" wrap="square" lIns="91425" tIns="45700" rIns="91425" bIns="45700" anchor="ctr" anchorCtr="0">
            <a:noAutofit/>
          </a:bodyPr>
          <a:lstStyle/>
          <a:p>
            <a:pPr marL="0" marR="292100" lvl="0" indent="0" algn="ctr" rtl="0">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7" name="Google Shape;431;p17">
            <a:extLst>
              <a:ext uri="{FF2B5EF4-FFF2-40B4-BE49-F238E27FC236}">
                <a16:creationId xmlns:a16="http://schemas.microsoft.com/office/drawing/2014/main" id="{B26A3041-42D4-B7A4-082F-0E17D21D50BB}"/>
              </a:ext>
            </a:extLst>
          </p:cNvPr>
          <p:cNvSpPr txBox="1"/>
          <p:nvPr userDrawn="1"/>
        </p:nvSpPr>
        <p:spPr>
          <a:xfrm>
            <a:off x="5046970" y="3685348"/>
            <a:ext cx="3624647" cy="984855"/>
          </a:xfrm>
          <a:prstGeom prst="rect">
            <a:avLst/>
          </a:prstGeom>
          <a:noFill/>
          <a:ln>
            <a:noFill/>
          </a:ln>
        </p:spPr>
        <p:txBody>
          <a:bodyPr spcFirstLastPara="1" wrap="square" lIns="91425" tIns="91425" rIns="91425" bIns="91425" anchor="t" anchorCtr="0">
            <a:spAutoFit/>
          </a:bodyPr>
          <a:lstStyle/>
          <a:p>
            <a:pPr marL="0" marR="0" lvl="0" indent="0" algn="r" rtl="1">
              <a:lnSpc>
                <a:spcPct val="100000"/>
              </a:lnSpc>
              <a:spcBef>
                <a:spcPts val="0"/>
              </a:spcBef>
              <a:spcAft>
                <a:spcPts val="0"/>
              </a:spcAft>
              <a:buClr>
                <a:srgbClr val="000000"/>
              </a:buClr>
              <a:buSzPts val="1300"/>
              <a:buFont typeface="Arial"/>
              <a:buNone/>
            </a:pPr>
            <a:r>
              <a:rPr lang="iw" sz="1300" b="1" i="0" u="none" strike="noStrike" cap="none">
                <a:solidFill>
                  <a:srgbClr val="435369"/>
                </a:solidFill>
                <a:latin typeface="Calibri"/>
                <a:ea typeface="Calibri"/>
                <a:cs typeface="Calibri"/>
                <a:sym typeface="Calibri"/>
              </a:rPr>
              <a:t>הקשיבו</a:t>
            </a:r>
            <a:r>
              <a:rPr lang="iw" sz="1300" b="0" i="0" u="none" strike="noStrike" cap="none">
                <a:solidFill>
                  <a:srgbClr val="435369"/>
                </a:solidFill>
                <a:latin typeface="Calibri"/>
                <a:ea typeface="Calibri"/>
                <a:cs typeface="Calibri"/>
                <a:sym typeface="Calibri"/>
              </a:rPr>
              <a:t> </a:t>
            </a:r>
            <a:r>
              <a:rPr lang="iw" sz="1300" b="1" i="0" u="none" strike="noStrike" cap="none">
                <a:solidFill>
                  <a:srgbClr val="435369"/>
                </a:solidFill>
                <a:latin typeface="Calibri"/>
                <a:ea typeface="Calibri"/>
                <a:cs typeface="Calibri"/>
                <a:sym typeface="Calibri"/>
              </a:rPr>
              <a:t>למאמר</a:t>
            </a:r>
            <a:r>
              <a:rPr lang="iw" sz="1300" b="0" i="0" u="none" strike="noStrike" cap="none">
                <a:solidFill>
                  <a:srgbClr val="435369"/>
                </a:solidFill>
                <a:latin typeface="Calibri"/>
                <a:ea typeface="Calibri"/>
                <a:cs typeface="Calibri"/>
                <a:sym typeface="Calibri"/>
              </a:rPr>
              <a:t>  - מ</a:t>
            </a:r>
            <a:r>
              <a:rPr lang="iw" sz="1300" b="0" i="0" u="sng" strike="noStrike" cap="none">
                <a:solidFill>
                  <a:srgbClr val="435369"/>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עריסה לעריסה</a:t>
            </a:r>
            <a:r>
              <a:rPr lang="iw" sz="1300" b="0" i="0" u="none" strike="noStrike" cap="none">
                <a:solidFill>
                  <a:srgbClr val="435369"/>
                </a:solidFill>
                <a:latin typeface="Calibri"/>
                <a:ea typeface="Calibri"/>
                <a:cs typeface="Calibri"/>
                <a:sym typeface="Calibri"/>
              </a:rPr>
              <a:t> </a:t>
            </a:r>
            <a:endParaRPr sz="1300" b="0" i="0" u="none" strike="noStrike" cap="none">
              <a:solidFill>
                <a:srgbClr val="435369"/>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300"/>
              <a:buFont typeface="Arial"/>
              <a:buNone/>
            </a:pPr>
            <a:r>
              <a:rPr lang="iw" sz="1300" b="0" i="0" u="none" strike="noStrike" cap="none">
                <a:solidFill>
                  <a:srgbClr val="435369"/>
                </a:solidFill>
                <a:latin typeface="Calibri"/>
                <a:ea typeface="Calibri"/>
                <a:cs typeface="Calibri"/>
                <a:sym typeface="Calibri"/>
              </a:rPr>
              <a:t>בפרק ח',ערכים, יצור וצריכה: (המקראה) של מרכז השל. </a:t>
            </a:r>
            <a:endParaRPr sz="1300" b="0" i="0" u="none" strike="noStrike" cap="none">
              <a:solidFill>
                <a:srgbClr val="435369"/>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300"/>
              <a:buFont typeface="Arial"/>
              <a:buNone/>
            </a:pPr>
            <a:r>
              <a:rPr lang="iw" sz="1300" b="0" i="0" u="none" strike="noStrike" cap="none">
                <a:solidFill>
                  <a:srgbClr val="435369"/>
                </a:solidFill>
                <a:latin typeface="Calibri"/>
                <a:ea typeface="Calibri"/>
                <a:cs typeface="Calibri"/>
                <a:sym typeface="Calibri"/>
              </a:rPr>
              <a:t>או קראו: </a:t>
            </a:r>
            <a:r>
              <a:rPr lang="iw" sz="1300" b="0" i="0" u="sng" strike="noStrike" cap="none">
                <a:solidFill>
                  <a:srgbClr val="435369"/>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מאמר מידע מ"השל"</a:t>
            </a:r>
            <a:r>
              <a:rPr lang="iw" sz="1300" b="0" i="0" u="none" strike="noStrike" cap="none">
                <a:solidFill>
                  <a:srgbClr val="435369"/>
                </a:solidFill>
                <a:latin typeface="Calibri"/>
                <a:ea typeface="Calibri"/>
                <a:cs typeface="Calibri"/>
                <a:sym typeface="Calibri"/>
              </a:rPr>
              <a:t>     </a:t>
            </a:r>
            <a:endParaRPr sz="1300" b="0" i="0" u="none" strike="noStrike" cap="none">
              <a:solidFill>
                <a:srgbClr val="435369"/>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300"/>
              <a:buFont typeface="Arial"/>
              <a:buNone/>
            </a:pPr>
            <a:r>
              <a:rPr lang="iw" sz="1300" b="0" i="0" u="none" strike="noStrike" cap="none">
                <a:solidFill>
                  <a:srgbClr val="435369"/>
                </a:solidFill>
                <a:latin typeface="Calibri"/>
                <a:ea typeface="Calibri"/>
                <a:cs typeface="Calibri"/>
                <a:sym typeface="Calibri"/>
              </a:rPr>
              <a:t>הרחבה: </a:t>
            </a:r>
            <a:r>
              <a:rPr lang="iw" sz="1300" b="0" i="0" u="sng" strike="noStrike" cap="none">
                <a:solidFill>
                  <a:srgbClr val="435369"/>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במאמר הזה</a:t>
            </a:r>
            <a:endParaRPr sz="1300" b="0" i="0" u="none" strike="noStrike" cap="none">
              <a:solidFill>
                <a:srgbClr val="435369"/>
              </a:solidFill>
              <a:latin typeface="Calibri"/>
              <a:ea typeface="Calibri"/>
              <a:cs typeface="Calibri"/>
              <a:sym typeface="Calibri"/>
            </a:endParaRPr>
          </a:p>
        </p:txBody>
      </p:sp>
      <p:sp>
        <p:nvSpPr>
          <p:cNvPr id="8" name="Google Shape;432;p17">
            <a:extLst>
              <a:ext uri="{FF2B5EF4-FFF2-40B4-BE49-F238E27FC236}">
                <a16:creationId xmlns:a16="http://schemas.microsoft.com/office/drawing/2014/main" id="{4C28D848-26A6-4F0D-D7EF-44DEDB40D0CF}"/>
              </a:ext>
            </a:extLst>
          </p:cNvPr>
          <p:cNvSpPr/>
          <p:nvPr userDrawn="1"/>
        </p:nvSpPr>
        <p:spPr>
          <a:xfrm>
            <a:off x="561545" y="1142163"/>
            <a:ext cx="2949380" cy="2949380"/>
          </a:xfrm>
          <a:prstGeom prst="ellipse">
            <a:avLst/>
          </a:prstGeom>
          <a:solidFill>
            <a:srgbClr val="C5CED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9" name="Google Shape;433;p17" descr="Cradle to Cradle® | Healthy printing">
            <a:extLst>
              <a:ext uri="{FF2B5EF4-FFF2-40B4-BE49-F238E27FC236}">
                <a16:creationId xmlns:a16="http://schemas.microsoft.com/office/drawing/2014/main" id="{AE888C4E-A01A-0B82-CF25-792DC0499640}"/>
              </a:ext>
            </a:extLst>
          </p:cNvPr>
          <p:cNvPicPr preferRelativeResize="0"/>
          <p:nvPr userDrawn="1"/>
        </p:nvPicPr>
        <p:blipFill rotWithShape="1">
          <a:blip r:embed="rId7">
            <a:alphaModFix/>
          </a:blip>
          <a:srcRect l="26373" r="27289"/>
          <a:stretch/>
        </p:blipFill>
        <p:spPr>
          <a:xfrm>
            <a:off x="786045" y="1876254"/>
            <a:ext cx="2372249" cy="1390991"/>
          </a:xfrm>
          <a:prstGeom prst="rect">
            <a:avLst/>
          </a:prstGeom>
          <a:noFill/>
          <a:ln>
            <a:noFill/>
          </a:ln>
        </p:spPr>
      </p:pic>
      <p:grpSp>
        <p:nvGrpSpPr>
          <p:cNvPr id="10" name="Google Shape;434;p17">
            <a:extLst>
              <a:ext uri="{FF2B5EF4-FFF2-40B4-BE49-F238E27FC236}">
                <a16:creationId xmlns:a16="http://schemas.microsoft.com/office/drawing/2014/main" id="{654C536B-F165-72B1-7149-8E06817BDFF5}"/>
              </a:ext>
            </a:extLst>
          </p:cNvPr>
          <p:cNvGrpSpPr/>
          <p:nvPr userDrawn="1"/>
        </p:nvGrpSpPr>
        <p:grpSpPr>
          <a:xfrm>
            <a:off x="383610" y="1016239"/>
            <a:ext cx="1055069" cy="806746"/>
            <a:chOff x="6143864" y="1530966"/>
            <a:chExt cx="1055069" cy="806746"/>
          </a:xfrm>
        </p:grpSpPr>
        <p:sp>
          <p:nvSpPr>
            <p:cNvPr id="15" name="Google Shape;435;p17">
              <a:extLst>
                <a:ext uri="{FF2B5EF4-FFF2-40B4-BE49-F238E27FC236}">
                  <a16:creationId xmlns:a16="http://schemas.microsoft.com/office/drawing/2014/main" id="{40F3C3A7-1C1D-3450-77A0-F058B5F1CC70}"/>
                </a:ext>
              </a:extLst>
            </p:cNvPr>
            <p:cNvSpPr/>
            <p:nvPr/>
          </p:nvSpPr>
          <p:spPr>
            <a:xfrm>
              <a:off x="6268026" y="1530966"/>
              <a:ext cx="806746" cy="806746"/>
            </a:xfrm>
            <a:prstGeom prst="flowChartMagneticTape">
              <a:avLst/>
            </a:prstGeom>
            <a:solidFill>
              <a:srgbClr val="77AB3C"/>
            </a:solidFill>
            <a:ln>
              <a:noFill/>
            </a:ln>
            <a:effectLst>
              <a:outerShdw blurRad="279400" dist="88900" dir="8100000" algn="tr" rotWithShape="0">
                <a:srgbClr val="000000">
                  <a:alpha val="20784"/>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rgbClr val="77AB3C"/>
                </a:solidFill>
                <a:latin typeface="Times New Roman"/>
                <a:ea typeface="Times New Roman"/>
                <a:cs typeface="Times New Roman"/>
                <a:sym typeface="Times New Roman"/>
              </a:endParaRPr>
            </a:p>
          </p:txBody>
        </p:sp>
        <p:sp>
          <p:nvSpPr>
            <p:cNvPr id="16" name="Google Shape;436;p17">
              <a:extLst>
                <a:ext uri="{FF2B5EF4-FFF2-40B4-BE49-F238E27FC236}">
                  <a16:creationId xmlns:a16="http://schemas.microsoft.com/office/drawing/2014/main" id="{FEAA6AF2-5C82-6030-4224-5331DC18E700}"/>
                </a:ext>
              </a:extLst>
            </p:cNvPr>
            <p:cNvSpPr txBox="1"/>
            <p:nvPr/>
          </p:nvSpPr>
          <p:spPr>
            <a:xfrm>
              <a:off x="6143864" y="1694557"/>
              <a:ext cx="1055069" cy="477054"/>
            </a:xfrm>
            <a:prstGeom prst="rect">
              <a:avLst/>
            </a:prstGeom>
            <a:noFill/>
            <a:ln>
              <a:noFill/>
            </a:ln>
          </p:spPr>
          <p:txBody>
            <a:bodyPr spcFirstLastPara="1" wrap="square" lIns="91425" tIns="45700" rIns="91425" bIns="45700" anchor="t" anchorCtr="0">
              <a:spAutoFit/>
            </a:bodyPr>
            <a:lstStyle/>
            <a:p>
              <a:pPr marL="0" marR="0" lvl="0" indent="0" algn="ctr" rtl="1">
                <a:lnSpc>
                  <a:spcPct val="105714"/>
                </a:lnSpc>
                <a:spcBef>
                  <a:spcPts val="0"/>
                </a:spcBef>
                <a:spcAft>
                  <a:spcPts val="0"/>
                </a:spcAft>
                <a:buNone/>
              </a:pPr>
              <a:r>
                <a:rPr lang="iw" sz="1400" b="0" i="0" u="none" strike="noStrike" cap="none">
                  <a:solidFill>
                    <a:schemeClr val="lt1"/>
                  </a:solidFill>
                  <a:latin typeface="Calibri"/>
                  <a:ea typeface="Calibri"/>
                  <a:cs typeface="Calibri"/>
                  <a:sym typeface="Calibri"/>
                </a:rPr>
                <a:t>מעריסה לעריסה</a:t>
              </a:r>
              <a:endParaRPr/>
            </a:p>
          </p:txBody>
        </p:sp>
      </p:grpSp>
    </p:spTree>
    <p:extLst>
      <p:ext uri="{BB962C8B-B14F-4D97-AF65-F5344CB8AC3E}">
        <p14:creationId xmlns:p14="http://schemas.microsoft.com/office/powerpoint/2010/main" val="981431550"/>
      </p:ext>
    </p:extLst>
  </p:cSld>
  <p:clrMapOvr>
    <a:masterClrMapping/>
  </p:clrMapOvr>
  <p:extLst>
    <p:ext uri="{DCECCB84-F9BA-43D5-87BE-67443E8EF086}">
      <p15:sldGuideLst xmlns:p15="http://schemas.microsoft.com/office/powerpoint/2012/main">
        <p15:guide id="1" pos="551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6_Title and Content">
  <p:cSld name="16_Title and Content">
    <p:spTree>
      <p:nvGrpSpPr>
        <p:cNvPr id="1" name="Shape 10"/>
        <p:cNvGrpSpPr/>
        <p:nvPr/>
      </p:nvGrpSpPr>
      <p:grpSpPr>
        <a:xfrm>
          <a:off x="0" y="0"/>
          <a:ext cx="0" cy="0"/>
          <a:chOff x="0" y="0"/>
          <a:chExt cx="0" cy="0"/>
        </a:xfrm>
      </p:grpSpPr>
      <p:pic>
        <p:nvPicPr>
          <p:cNvPr id="11" name="Google Shape;11;p35"/>
          <p:cNvPicPr preferRelativeResize="0"/>
          <p:nvPr/>
        </p:nvPicPr>
        <p:blipFill rotWithShape="1">
          <a:blip r:embed="rId2">
            <a:alphaModFix/>
          </a:blip>
          <a:srcRect l="4869" t="9841"/>
          <a:stretch/>
        </p:blipFill>
        <p:spPr>
          <a:xfrm>
            <a:off x="-1176" y="0"/>
            <a:ext cx="1318610" cy="624841"/>
          </a:xfrm>
          <a:prstGeom prst="rect">
            <a:avLst/>
          </a:prstGeom>
          <a:noFill/>
          <a:ln>
            <a:noFill/>
          </a:ln>
        </p:spPr>
      </p:pic>
      <p:sp>
        <p:nvSpPr>
          <p:cNvPr id="12" name="Google Shape;12;p35"/>
          <p:cNvSpPr/>
          <p:nvPr/>
        </p:nvSpPr>
        <p:spPr>
          <a:xfrm rot="10800000">
            <a:off x="0" y="4425782"/>
            <a:ext cx="792000" cy="717717"/>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89685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13;p35"/>
          <p:cNvSpPr/>
          <p:nvPr/>
        </p:nvSpPr>
        <p:spPr>
          <a:xfrm>
            <a:off x="41071" y="4667441"/>
            <a:ext cx="595458"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 sz="1500" b="1" i="0" u="none" strike="noStrike" cap="none">
                <a:solidFill>
                  <a:schemeClr val="lt1"/>
                </a:solidFill>
                <a:latin typeface="Heebo"/>
                <a:ea typeface="Heebo"/>
                <a:cs typeface="Heebo"/>
                <a:sym typeface="Heebo"/>
              </a:rPr>
              <a:t>‹#›</a:t>
            </a:fld>
            <a:endParaRPr sz="1500" b="1" i="0" u="none" strike="noStrike" cap="none">
              <a:solidFill>
                <a:schemeClr val="lt1"/>
              </a:solidFill>
              <a:latin typeface="Heebo"/>
              <a:ea typeface="Heebo"/>
              <a:cs typeface="Heebo"/>
              <a:sym typeface="Heebo"/>
            </a:endParaRPr>
          </a:p>
        </p:txBody>
      </p:sp>
      <p:pic>
        <p:nvPicPr>
          <p:cNvPr id="14" name="Google Shape;14;p35" descr="A picture containing text&#10;&#10;Description automatically generated"/>
          <p:cNvPicPr preferRelativeResize="0"/>
          <p:nvPr/>
        </p:nvPicPr>
        <p:blipFill rotWithShape="1">
          <a:blip r:embed="rId3">
            <a:alphaModFix/>
          </a:blip>
          <a:srcRect/>
          <a:stretch/>
        </p:blipFill>
        <p:spPr>
          <a:xfrm>
            <a:off x="1003608" y="-37170"/>
            <a:ext cx="1309890" cy="531496"/>
          </a:xfrm>
          <a:prstGeom prst="rect">
            <a:avLst/>
          </a:prstGeom>
          <a:noFill/>
          <a:ln>
            <a:noFill/>
          </a:ln>
        </p:spPr>
      </p:pic>
    </p:spTree>
  </p:cSld>
  <p:clrMapOvr>
    <a:masterClrMapping/>
  </p:clrMapOvr>
  <p:extLst>
    <p:ext uri="{DCECCB84-F9BA-43D5-87BE-67443E8EF086}">
      <p15:sldGuideLst xmlns:p15="http://schemas.microsoft.com/office/powerpoint/2012/main">
        <p15:guide id="1" pos="551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6_Title and Content" preserve="1">
  <p:cSld name="17_Title and Content">
    <p:spTree>
      <p:nvGrpSpPr>
        <p:cNvPr id="1" name="Shape 10"/>
        <p:cNvGrpSpPr/>
        <p:nvPr/>
      </p:nvGrpSpPr>
      <p:grpSpPr>
        <a:xfrm>
          <a:off x="0" y="0"/>
          <a:ext cx="0" cy="0"/>
          <a:chOff x="0" y="0"/>
          <a:chExt cx="0" cy="0"/>
        </a:xfrm>
      </p:grpSpPr>
      <p:pic>
        <p:nvPicPr>
          <p:cNvPr id="11" name="Google Shape;11;p35"/>
          <p:cNvPicPr preferRelativeResize="0"/>
          <p:nvPr/>
        </p:nvPicPr>
        <p:blipFill rotWithShape="1">
          <a:blip r:embed="rId2">
            <a:alphaModFix/>
          </a:blip>
          <a:srcRect l="4869" t="9841"/>
          <a:stretch/>
        </p:blipFill>
        <p:spPr>
          <a:xfrm>
            <a:off x="-1176" y="0"/>
            <a:ext cx="1318610" cy="624841"/>
          </a:xfrm>
          <a:prstGeom prst="rect">
            <a:avLst/>
          </a:prstGeom>
          <a:noFill/>
          <a:ln>
            <a:noFill/>
          </a:ln>
        </p:spPr>
      </p:pic>
      <p:sp>
        <p:nvSpPr>
          <p:cNvPr id="12" name="Google Shape;12;p35"/>
          <p:cNvSpPr/>
          <p:nvPr/>
        </p:nvSpPr>
        <p:spPr>
          <a:xfrm rot="10800000">
            <a:off x="0" y="4425782"/>
            <a:ext cx="792000" cy="717717"/>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89685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13;p35"/>
          <p:cNvSpPr/>
          <p:nvPr/>
        </p:nvSpPr>
        <p:spPr>
          <a:xfrm>
            <a:off x="41071" y="4667441"/>
            <a:ext cx="595458"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 sz="1500" b="1" i="0" u="none" strike="noStrike" cap="none">
                <a:solidFill>
                  <a:schemeClr val="lt1"/>
                </a:solidFill>
                <a:latin typeface="Heebo"/>
                <a:ea typeface="Heebo"/>
                <a:cs typeface="Heebo"/>
                <a:sym typeface="Heebo"/>
              </a:rPr>
              <a:t>‹#›</a:t>
            </a:fld>
            <a:endParaRPr sz="1500" b="1" i="0" u="none" strike="noStrike" cap="none">
              <a:solidFill>
                <a:schemeClr val="lt1"/>
              </a:solidFill>
              <a:latin typeface="Heebo"/>
              <a:ea typeface="Heebo"/>
              <a:cs typeface="Heebo"/>
              <a:sym typeface="Heebo"/>
            </a:endParaRPr>
          </a:p>
        </p:txBody>
      </p:sp>
      <p:pic>
        <p:nvPicPr>
          <p:cNvPr id="14" name="Google Shape;14;p35" descr="A picture containing text&#10;&#10;Description automatically generated"/>
          <p:cNvPicPr preferRelativeResize="0"/>
          <p:nvPr/>
        </p:nvPicPr>
        <p:blipFill rotWithShape="1">
          <a:blip r:embed="rId3">
            <a:alphaModFix/>
          </a:blip>
          <a:srcRect/>
          <a:stretch/>
        </p:blipFill>
        <p:spPr>
          <a:xfrm>
            <a:off x="1003608" y="-37170"/>
            <a:ext cx="1309890" cy="531496"/>
          </a:xfrm>
          <a:prstGeom prst="rect">
            <a:avLst/>
          </a:prstGeom>
          <a:noFill/>
          <a:ln>
            <a:noFill/>
          </a:ln>
        </p:spPr>
      </p:pic>
      <p:grpSp>
        <p:nvGrpSpPr>
          <p:cNvPr id="2" name="Google Shape;443;p18">
            <a:extLst>
              <a:ext uri="{FF2B5EF4-FFF2-40B4-BE49-F238E27FC236}">
                <a16:creationId xmlns:a16="http://schemas.microsoft.com/office/drawing/2014/main" id="{580CB2CA-D696-ED54-FBE0-BE0CA1B1E45A}"/>
              </a:ext>
            </a:extLst>
          </p:cNvPr>
          <p:cNvGrpSpPr/>
          <p:nvPr userDrawn="1"/>
        </p:nvGrpSpPr>
        <p:grpSpPr>
          <a:xfrm>
            <a:off x="2217044" y="1348611"/>
            <a:ext cx="493460" cy="226387"/>
            <a:chOff x="3235657" y="718083"/>
            <a:chExt cx="794414" cy="364457"/>
          </a:xfrm>
        </p:grpSpPr>
        <p:grpSp>
          <p:nvGrpSpPr>
            <p:cNvPr id="3" name="Google Shape;444;p18">
              <a:extLst>
                <a:ext uri="{FF2B5EF4-FFF2-40B4-BE49-F238E27FC236}">
                  <a16:creationId xmlns:a16="http://schemas.microsoft.com/office/drawing/2014/main" id="{0597B0AB-CC94-2302-E786-A66BC5F52A4C}"/>
                </a:ext>
              </a:extLst>
            </p:cNvPr>
            <p:cNvGrpSpPr/>
            <p:nvPr/>
          </p:nvGrpSpPr>
          <p:grpSpPr>
            <a:xfrm>
              <a:off x="3318284" y="846831"/>
              <a:ext cx="148543" cy="155561"/>
              <a:chOff x="777716" y="1203341"/>
              <a:chExt cx="545654" cy="571436"/>
            </a:xfrm>
          </p:grpSpPr>
          <p:sp>
            <p:nvSpPr>
              <p:cNvPr id="10" name="Google Shape;445;p18">
                <a:extLst>
                  <a:ext uri="{FF2B5EF4-FFF2-40B4-BE49-F238E27FC236}">
                    <a16:creationId xmlns:a16="http://schemas.microsoft.com/office/drawing/2014/main" id="{A51A0216-6E38-3C31-D7A8-79E4F7654A96}"/>
                  </a:ext>
                </a:extLst>
              </p:cNvPr>
              <p:cNvSpPr/>
              <p:nvPr/>
            </p:nvSpPr>
            <p:spPr>
              <a:xfrm>
                <a:off x="921071" y="1203341"/>
                <a:ext cx="346706" cy="212464"/>
              </a:xfrm>
              <a:custGeom>
                <a:avLst/>
                <a:gdLst/>
                <a:ahLst/>
                <a:cxnLst/>
                <a:rect l="l" t="t" r="r" b="b"/>
                <a:pathLst>
                  <a:path w="133817" h="82004" extrusionOk="0">
                    <a:moveTo>
                      <a:pt x="29956" y="24306"/>
                    </a:moveTo>
                    <a:cubicBezTo>
                      <a:pt x="35881" y="12547"/>
                      <a:pt x="50238" y="7807"/>
                      <a:pt x="62023" y="13719"/>
                    </a:cubicBezTo>
                    <a:cubicBezTo>
                      <a:pt x="66260" y="15844"/>
                      <a:pt x="69767" y="19180"/>
                      <a:pt x="72097" y="23302"/>
                    </a:cubicBezTo>
                    <a:lnTo>
                      <a:pt x="98513" y="69922"/>
                    </a:lnTo>
                    <a:lnTo>
                      <a:pt x="65837" y="70851"/>
                    </a:lnTo>
                    <a:cubicBezTo>
                      <a:pt x="62792" y="70910"/>
                      <a:pt x="60372" y="73421"/>
                      <a:pt x="60431" y="76459"/>
                    </a:cubicBezTo>
                    <a:cubicBezTo>
                      <a:pt x="60432" y="76498"/>
                      <a:pt x="60433" y="76537"/>
                      <a:pt x="60435" y="76576"/>
                    </a:cubicBezTo>
                    <a:cubicBezTo>
                      <a:pt x="60515" y="79584"/>
                      <a:pt x="62971" y="81985"/>
                      <a:pt x="65986" y="82004"/>
                    </a:cubicBezTo>
                    <a:lnTo>
                      <a:pt x="66172" y="82004"/>
                    </a:lnTo>
                    <a:lnTo>
                      <a:pt x="108350" y="80815"/>
                    </a:lnTo>
                    <a:cubicBezTo>
                      <a:pt x="110281" y="80751"/>
                      <a:pt x="112042" y="79697"/>
                      <a:pt x="113007" y="78026"/>
                    </a:cubicBezTo>
                    <a:lnTo>
                      <a:pt x="132941" y="43377"/>
                    </a:lnTo>
                    <a:cubicBezTo>
                      <a:pt x="134600" y="40780"/>
                      <a:pt x="133835" y="37333"/>
                      <a:pt x="131232" y="35678"/>
                    </a:cubicBezTo>
                    <a:cubicBezTo>
                      <a:pt x="128629" y="34022"/>
                      <a:pt x="125174" y="34786"/>
                      <a:pt x="123515" y="37383"/>
                    </a:cubicBezTo>
                    <a:cubicBezTo>
                      <a:pt x="123421" y="37531"/>
                      <a:pt x="123333" y="37682"/>
                      <a:pt x="123254" y="37838"/>
                    </a:cubicBezTo>
                    <a:lnTo>
                      <a:pt x="108089" y="64197"/>
                    </a:lnTo>
                    <a:lnTo>
                      <a:pt x="82008" y="17837"/>
                    </a:lnTo>
                    <a:cubicBezTo>
                      <a:pt x="72513" y="998"/>
                      <a:pt x="51136" y="-4973"/>
                      <a:pt x="34260" y="4500"/>
                    </a:cubicBezTo>
                    <a:cubicBezTo>
                      <a:pt x="28176" y="7915"/>
                      <a:pt x="23253" y="13063"/>
                      <a:pt x="20120" y="19287"/>
                    </a:cubicBezTo>
                    <a:lnTo>
                      <a:pt x="0" y="59140"/>
                    </a:lnTo>
                    <a:lnTo>
                      <a:pt x="9985" y="64159"/>
                    </a:lnTo>
                    <a:close/>
                  </a:path>
                </a:pathLst>
              </a:custGeom>
              <a:solidFill>
                <a:srgbClr val="72504F"/>
              </a:solidFill>
              <a:ln w="9525" cap="flat" cmpd="sng">
                <a:solidFill>
                  <a:srgbClr val="77AB3C"/>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 name="Google Shape;446;p18">
                <a:extLst>
                  <a:ext uri="{FF2B5EF4-FFF2-40B4-BE49-F238E27FC236}">
                    <a16:creationId xmlns:a16="http://schemas.microsoft.com/office/drawing/2014/main" id="{8C5D9C25-D576-5418-1222-16104FFBE1FA}"/>
                  </a:ext>
                </a:extLst>
              </p:cNvPr>
              <p:cNvSpPr/>
              <p:nvPr/>
            </p:nvSpPr>
            <p:spPr>
              <a:xfrm>
                <a:off x="1052929" y="1444318"/>
                <a:ext cx="270441" cy="330459"/>
              </a:xfrm>
              <a:custGeom>
                <a:avLst/>
                <a:gdLst/>
                <a:ahLst/>
                <a:cxnLst/>
                <a:rect l="l" t="t" r="r" b="b"/>
                <a:pathLst>
                  <a:path w="104381" h="127546" extrusionOk="0">
                    <a:moveTo>
                      <a:pt x="64238" y="6134"/>
                    </a:moveTo>
                    <a:lnTo>
                      <a:pt x="89165" y="43311"/>
                    </a:lnTo>
                    <a:cubicBezTo>
                      <a:pt x="96532" y="54253"/>
                      <a:pt x="93614" y="69082"/>
                      <a:pt x="82648" y="76433"/>
                    </a:cubicBezTo>
                    <a:cubicBezTo>
                      <a:pt x="78692" y="79084"/>
                      <a:pt x="74034" y="80496"/>
                      <a:pt x="69269" y="80488"/>
                    </a:cubicBezTo>
                    <a:lnTo>
                      <a:pt x="69269" y="80488"/>
                    </a:lnTo>
                    <a:lnTo>
                      <a:pt x="15727" y="80488"/>
                    </a:lnTo>
                    <a:lnTo>
                      <a:pt x="30333" y="52977"/>
                    </a:lnTo>
                    <a:cubicBezTo>
                      <a:pt x="31893" y="50320"/>
                      <a:pt x="31000" y="46904"/>
                      <a:pt x="28337" y="45346"/>
                    </a:cubicBezTo>
                    <a:cubicBezTo>
                      <a:pt x="25674" y="43789"/>
                      <a:pt x="22250" y="44680"/>
                      <a:pt x="20689" y="47337"/>
                    </a:cubicBezTo>
                    <a:cubicBezTo>
                      <a:pt x="20606" y="47479"/>
                      <a:pt x="20529" y="47624"/>
                      <a:pt x="20459" y="47772"/>
                    </a:cubicBezTo>
                    <a:lnTo>
                      <a:pt x="711" y="84949"/>
                    </a:lnTo>
                    <a:cubicBezTo>
                      <a:pt x="-237" y="86648"/>
                      <a:pt x="-237" y="88716"/>
                      <a:pt x="711" y="90414"/>
                    </a:cubicBezTo>
                    <a:lnTo>
                      <a:pt x="21055" y="124729"/>
                    </a:lnTo>
                    <a:cubicBezTo>
                      <a:pt x="22583" y="127405"/>
                      <a:pt x="25996" y="128339"/>
                      <a:pt x="28678" y="126814"/>
                    </a:cubicBezTo>
                    <a:cubicBezTo>
                      <a:pt x="31360" y="125286"/>
                      <a:pt x="32295" y="121881"/>
                      <a:pt x="30767" y="119208"/>
                    </a:cubicBezTo>
                    <a:cubicBezTo>
                      <a:pt x="30735" y="119152"/>
                      <a:pt x="30702" y="119096"/>
                      <a:pt x="30668" y="119041"/>
                    </a:cubicBezTo>
                    <a:lnTo>
                      <a:pt x="14646" y="91641"/>
                    </a:lnTo>
                    <a:lnTo>
                      <a:pt x="69269" y="91641"/>
                    </a:lnTo>
                    <a:lnTo>
                      <a:pt x="69269" y="91641"/>
                    </a:lnTo>
                    <a:cubicBezTo>
                      <a:pt x="88632" y="91670"/>
                      <a:pt x="104353" y="76031"/>
                      <a:pt x="104382" y="56710"/>
                    </a:cubicBezTo>
                    <a:cubicBezTo>
                      <a:pt x="104392" y="49754"/>
                      <a:pt x="102324" y="42954"/>
                      <a:pt x="98442" y="37177"/>
                    </a:cubicBezTo>
                    <a:lnTo>
                      <a:pt x="73591" y="0"/>
                    </a:lnTo>
                    <a:close/>
                  </a:path>
                </a:pathLst>
              </a:custGeom>
              <a:solidFill>
                <a:srgbClr val="72504F"/>
              </a:solidFill>
              <a:ln w="9525" cap="flat" cmpd="sng">
                <a:solidFill>
                  <a:srgbClr val="77AB3C"/>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 name="Google Shape;447;p18">
                <a:extLst>
                  <a:ext uri="{FF2B5EF4-FFF2-40B4-BE49-F238E27FC236}">
                    <a16:creationId xmlns:a16="http://schemas.microsoft.com/office/drawing/2014/main" id="{1496B9F8-757E-6F0E-7370-48756EA6C1B0}"/>
                  </a:ext>
                </a:extLst>
              </p:cNvPr>
              <p:cNvSpPr/>
              <p:nvPr/>
            </p:nvSpPr>
            <p:spPr>
              <a:xfrm>
                <a:off x="777716" y="1406849"/>
                <a:ext cx="231297" cy="285786"/>
              </a:xfrm>
              <a:custGeom>
                <a:avLst/>
                <a:gdLst/>
                <a:ahLst/>
                <a:cxnLst/>
                <a:rect l="l" t="t" r="r" b="b"/>
                <a:pathLst>
                  <a:path w="89273" h="110304" extrusionOk="0">
                    <a:moveTo>
                      <a:pt x="5701" y="12194"/>
                    </a:moveTo>
                    <a:lnTo>
                      <a:pt x="5701" y="12194"/>
                    </a:lnTo>
                    <a:lnTo>
                      <a:pt x="37669" y="11562"/>
                    </a:lnTo>
                    <a:lnTo>
                      <a:pt x="11364" y="58256"/>
                    </a:lnTo>
                    <a:cubicBezTo>
                      <a:pt x="1919" y="75123"/>
                      <a:pt x="7965" y="96436"/>
                      <a:pt x="24869" y="105860"/>
                    </a:cubicBezTo>
                    <a:cubicBezTo>
                      <a:pt x="30069" y="108759"/>
                      <a:pt x="35923" y="110289"/>
                      <a:pt x="41879" y="110304"/>
                    </a:cubicBezTo>
                    <a:cubicBezTo>
                      <a:pt x="42774" y="110304"/>
                      <a:pt x="43668" y="110304"/>
                      <a:pt x="44562" y="110304"/>
                    </a:cubicBezTo>
                    <a:lnTo>
                      <a:pt x="89273" y="106921"/>
                    </a:lnTo>
                    <a:lnTo>
                      <a:pt x="88416" y="95768"/>
                    </a:lnTo>
                    <a:lnTo>
                      <a:pt x="43705" y="99151"/>
                    </a:lnTo>
                    <a:cubicBezTo>
                      <a:pt x="30530" y="100125"/>
                      <a:pt x="19058" y="90259"/>
                      <a:pt x="18082" y="77113"/>
                    </a:cubicBezTo>
                    <a:cubicBezTo>
                      <a:pt x="17734" y="72427"/>
                      <a:pt x="18780" y="67743"/>
                      <a:pt x="21089" y="63647"/>
                    </a:cubicBezTo>
                    <a:lnTo>
                      <a:pt x="46909" y="17994"/>
                    </a:lnTo>
                    <a:lnTo>
                      <a:pt x="63751" y="44018"/>
                    </a:lnTo>
                    <a:cubicBezTo>
                      <a:pt x="64786" y="45603"/>
                      <a:pt x="66549" y="46566"/>
                      <a:pt x="68445" y="46583"/>
                    </a:cubicBezTo>
                    <a:cubicBezTo>
                      <a:pt x="71532" y="46578"/>
                      <a:pt x="74030" y="44077"/>
                      <a:pt x="74025" y="40997"/>
                    </a:cubicBezTo>
                    <a:cubicBezTo>
                      <a:pt x="74023" y="39933"/>
                      <a:pt x="73716" y="38891"/>
                      <a:pt x="73140" y="37995"/>
                    </a:cubicBezTo>
                    <a:lnTo>
                      <a:pt x="50337" y="2565"/>
                    </a:lnTo>
                    <a:cubicBezTo>
                      <a:pt x="49275" y="952"/>
                      <a:pt x="47465" y="-14"/>
                      <a:pt x="45531" y="0"/>
                    </a:cubicBezTo>
                    <a:lnTo>
                      <a:pt x="5589" y="818"/>
                    </a:lnTo>
                    <a:cubicBezTo>
                      <a:pt x="2502" y="818"/>
                      <a:pt x="0" y="3315"/>
                      <a:pt x="0" y="6395"/>
                    </a:cubicBezTo>
                    <a:cubicBezTo>
                      <a:pt x="0" y="9474"/>
                      <a:pt x="2502" y="11971"/>
                      <a:pt x="5589" y="11971"/>
                    </a:cubicBezTo>
                    <a:close/>
                  </a:path>
                </a:pathLst>
              </a:custGeom>
              <a:solidFill>
                <a:srgbClr val="72504F"/>
              </a:solidFill>
              <a:ln w="9525" cap="flat" cmpd="sng">
                <a:solidFill>
                  <a:srgbClr val="77AB3C"/>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4" name="Google Shape;448;p18">
              <a:extLst>
                <a:ext uri="{FF2B5EF4-FFF2-40B4-BE49-F238E27FC236}">
                  <a16:creationId xmlns:a16="http://schemas.microsoft.com/office/drawing/2014/main" id="{DE74EBD0-3617-A66B-292C-B5870643714F}"/>
                </a:ext>
              </a:extLst>
            </p:cNvPr>
            <p:cNvGrpSpPr/>
            <p:nvPr/>
          </p:nvGrpSpPr>
          <p:grpSpPr>
            <a:xfrm>
              <a:off x="3235657" y="718083"/>
              <a:ext cx="794414" cy="364457"/>
              <a:chOff x="3235657" y="718083"/>
              <a:chExt cx="794414" cy="364457"/>
            </a:xfrm>
          </p:grpSpPr>
          <p:sp>
            <p:nvSpPr>
              <p:cNvPr id="5" name="Google Shape;449;p18">
                <a:extLst>
                  <a:ext uri="{FF2B5EF4-FFF2-40B4-BE49-F238E27FC236}">
                    <a16:creationId xmlns:a16="http://schemas.microsoft.com/office/drawing/2014/main" id="{7DA9243E-5A8F-5FF9-416D-6333F5D797BF}"/>
                  </a:ext>
                </a:extLst>
              </p:cNvPr>
              <p:cNvSpPr/>
              <p:nvPr/>
            </p:nvSpPr>
            <p:spPr>
              <a:xfrm>
                <a:off x="3235657" y="718083"/>
                <a:ext cx="346371" cy="364457"/>
              </a:xfrm>
              <a:custGeom>
                <a:avLst/>
                <a:gdLst/>
                <a:ahLst/>
                <a:cxnLst/>
                <a:rect l="l" t="t" r="r" b="b"/>
                <a:pathLst>
                  <a:path w="346371" h="364457" extrusionOk="0">
                    <a:moveTo>
                      <a:pt x="346372" y="364458"/>
                    </a:moveTo>
                    <a:lnTo>
                      <a:pt x="346372" y="344221"/>
                    </a:lnTo>
                    <a:lnTo>
                      <a:pt x="244294" y="0"/>
                    </a:lnTo>
                    <a:lnTo>
                      <a:pt x="101874" y="0"/>
                    </a:lnTo>
                    <a:lnTo>
                      <a:pt x="0" y="344221"/>
                    </a:lnTo>
                    <a:lnTo>
                      <a:pt x="0" y="364458"/>
                    </a:lnTo>
                    <a:lnTo>
                      <a:pt x="346372" y="364458"/>
                    </a:lnTo>
                    <a:close/>
                  </a:path>
                </a:pathLst>
              </a:custGeom>
              <a:noFill/>
              <a:ln w="13725" cap="flat" cmpd="sng">
                <a:solidFill>
                  <a:srgbClr val="77AB3C"/>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 name="Google Shape;450;p18">
                <a:extLst>
                  <a:ext uri="{FF2B5EF4-FFF2-40B4-BE49-F238E27FC236}">
                    <a16:creationId xmlns:a16="http://schemas.microsoft.com/office/drawing/2014/main" id="{48B47F65-259F-A31D-D147-AB97E8A35C6D}"/>
                  </a:ext>
                </a:extLst>
              </p:cNvPr>
              <p:cNvSpPr/>
              <p:nvPr/>
            </p:nvSpPr>
            <p:spPr>
              <a:xfrm>
                <a:off x="3561654" y="758556"/>
                <a:ext cx="468417" cy="323984"/>
              </a:xfrm>
              <a:custGeom>
                <a:avLst/>
                <a:gdLst/>
                <a:ahLst/>
                <a:cxnLst/>
                <a:rect l="l" t="t" r="r" b="b"/>
                <a:pathLst>
                  <a:path w="468417" h="323984" extrusionOk="0">
                    <a:moveTo>
                      <a:pt x="0" y="0"/>
                    </a:moveTo>
                    <a:lnTo>
                      <a:pt x="20375" y="0"/>
                    </a:lnTo>
                    <a:lnTo>
                      <a:pt x="101874" y="121621"/>
                    </a:lnTo>
                    <a:lnTo>
                      <a:pt x="142624" y="121621"/>
                    </a:lnTo>
                    <a:lnTo>
                      <a:pt x="142624" y="0"/>
                    </a:lnTo>
                    <a:lnTo>
                      <a:pt x="183373" y="0"/>
                    </a:lnTo>
                    <a:lnTo>
                      <a:pt x="264873" y="121621"/>
                    </a:lnTo>
                    <a:lnTo>
                      <a:pt x="305419" y="121621"/>
                    </a:lnTo>
                    <a:lnTo>
                      <a:pt x="305419" y="0"/>
                    </a:lnTo>
                    <a:lnTo>
                      <a:pt x="346168" y="0"/>
                    </a:lnTo>
                    <a:lnTo>
                      <a:pt x="427667" y="121621"/>
                    </a:lnTo>
                    <a:lnTo>
                      <a:pt x="468417" y="121621"/>
                    </a:lnTo>
                    <a:lnTo>
                      <a:pt x="468417" y="323985"/>
                    </a:lnTo>
                    <a:lnTo>
                      <a:pt x="61124" y="323985"/>
                    </a:lnTo>
                  </a:path>
                </a:pathLst>
              </a:custGeom>
              <a:noFill/>
              <a:ln w="13725" cap="flat" cmpd="sng">
                <a:solidFill>
                  <a:srgbClr val="77AB3C"/>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 name="Google Shape;451;p18">
                <a:extLst>
                  <a:ext uri="{FF2B5EF4-FFF2-40B4-BE49-F238E27FC236}">
                    <a16:creationId xmlns:a16="http://schemas.microsoft.com/office/drawing/2014/main" id="{A0557AF6-5DFC-38C0-07C6-ABF673878942}"/>
                  </a:ext>
                </a:extLst>
              </p:cNvPr>
              <p:cNvSpPr/>
              <p:nvPr/>
            </p:nvSpPr>
            <p:spPr>
              <a:xfrm>
                <a:off x="3908025" y="1001393"/>
                <a:ext cx="61124" cy="20236"/>
              </a:xfrm>
              <a:custGeom>
                <a:avLst/>
                <a:gdLst/>
                <a:ahLst/>
                <a:cxnLst/>
                <a:rect l="l" t="t" r="r" b="b"/>
                <a:pathLst>
                  <a:path w="61124" h="20236" extrusionOk="0">
                    <a:moveTo>
                      <a:pt x="61124" y="0"/>
                    </a:moveTo>
                    <a:lnTo>
                      <a:pt x="0" y="0"/>
                    </a:lnTo>
                  </a:path>
                </a:pathLst>
              </a:custGeom>
              <a:noFill/>
              <a:ln w="13725" cap="flat" cmpd="sng">
                <a:solidFill>
                  <a:srgbClr val="77AB3C"/>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 name="Google Shape;452;p18">
                <a:extLst>
                  <a:ext uri="{FF2B5EF4-FFF2-40B4-BE49-F238E27FC236}">
                    <a16:creationId xmlns:a16="http://schemas.microsoft.com/office/drawing/2014/main" id="{86154186-F666-1283-31C1-AE2C145FA3AE}"/>
                  </a:ext>
                </a:extLst>
              </p:cNvPr>
              <p:cNvSpPr/>
              <p:nvPr/>
            </p:nvSpPr>
            <p:spPr>
              <a:xfrm>
                <a:off x="3806151" y="1001393"/>
                <a:ext cx="61124" cy="20236"/>
              </a:xfrm>
              <a:custGeom>
                <a:avLst/>
                <a:gdLst/>
                <a:ahLst/>
                <a:cxnLst/>
                <a:rect l="l" t="t" r="r" b="b"/>
                <a:pathLst>
                  <a:path w="61124" h="20236" extrusionOk="0">
                    <a:moveTo>
                      <a:pt x="61124" y="0"/>
                    </a:moveTo>
                    <a:lnTo>
                      <a:pt x="0" y="0"/>
                    </a:lnTo>
                  </a:path>
                </a:pathLst>
              </a:custGeom>
              <a:noFill/>
              <a:ln w="13725" cap="flat" cmpd="sng">
                <a:solidFill>
                  <a:srgbClr val="77AB3C"/>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 name="Google Shape;453;p18">
                <a:extLst>
                  <a:ext uri="{FF2B5EF4-FFF2-40B4-BE49-F238E27FC236}">
                    <a16:creationId xmlns:a16="http://schemas.microsoft.com/office/drawing/2014/main" id="{45100879-2F47-0328-6B15-4EB2C3555710}"/>
                  </a:ext>
                </a:extLst>
              </p:cNvPr>
              <p:cNvSpPr/>
              <p:nvPr/>
            </p:nvSpPr>
            <p:spPr>
              <a:xfrm>
                <a:off x="3704277" y="1001393"/>
                <a:ext cx="61124" cy="20236"/>
              </a:xfrm>
              <a:custGeom>
                <a:avLst/>
                <a:gdLst/>
                <a:ahLst/>
                <a:cxnLst/>
                <a:rect l="l" t="t" r="r" b="b"/>
                <a:pathLst>
                  <a:path w="61124" h="20236" extrusionOk="0">
                    <a:moveTo>
                      <a:pt x="61124" y="0"/>
                    </a:moveTo>
                    <a:lnTo>
                      <a:pt x="0" y="0"/>
                    </a:lnTo>
                  </a:path>
                </a:pathLst>
              </a:custGeom>
              <a:noFill/>
              <a:ln w="13725" cap="flat" cmpd="sng">
                <a:solidFill>
                  <a:srgbClr val="77AB3C"/>
                </a:solidFill>
                <a:prstDash val="solid"/>
                <a:round/>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pic>
        <p:nvPicPr>
          <p:cNvPr id="17" name="Google Shape;454;p18">
            <a:extLst>
              <a:ext uri="{FF2B5EF4-FFF2-40B4-BE49-F238E27FC236}">
                <a16:creationId xmlns:a16="http://schemas.microsoft.com/office/drawing/2014/main" id="{90BEDC77-D8DF-7D6B-4506-16B9C9EF2BDE}"/>
              </a:ext>
            </a:extLst>
          </p:cNvPr>
          <p:cNvPicPr preferRelativeResize="0"/>
          <p:nvPr userDrawn="1"/>
        </p:nvPicPr>
        <p:blipFill rotWithShape="1">
          <a:blip r:embed="rId4">
            <a:alphaModFix/>
          </a:blip>
          <a:srcRect/>
          <a:stretch/>
        </p:blipFill>
        <p:spPr>
          <a:xfrm>
            <a:off x="2752309" y="1196488"/>
            <a:ext cx="334916" cy="375864"/>
          </a:xfrm>
          <a:prstGeom prst="rect">
            <a:avLst/>
          </a:prstGeom>
          <a:noFill/>
          <a:ln>
            <a:noFill/>
          </a:ln>
        </p:spPr>
      </p:pic>
      <p:sp>
        <p:nvSpPr>
          <p:cNvPr id="18" name="Google Shape;455;p18">
            <a:extLst>
              <a:ext uri="{FF2B5EF4-FFF2-40B4-BE49-F238E27FC236}">
                <a16:creationId xmlns:a16="http://schemas.microsoft.com/office/drawing/2014/main" id="{A905D868-94F7-2047-6CDD-D0B9E96D5FBF}"/>
              </a:ext>
            </a:extLst>
          </p:cNvPr>
          <p:cNvSpPr/>
          <p:nvPr userDrawn="1"/>
        </p:nvSpPr>
        <p:spPr>
          <a:xfrm rot="-3026059">
            <a:off x="1577226" y="1536579"/>
            <a:ext cx="838518" cy="838518"/>
          </a:xfrm>
          <a:prstGeom prst="arc">
            <a:avLst>
              <a:gd name="adj1" fmla="val 15545236"/>
              <a:gd name="adj2" fmla="val 20039800"/>
            </a:avLst>
          </a:prstGeom>
          <a:noFill/>
          <a:ln w="19050" cap="flat" cmpd="sng">
            <a:solidFill>
              <a:srgbClr val="435369"/>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9" name="Google Shape;456;p18">
            <a:extLst>
              <a:ext uri="{FF2B5EF4-FFF2-40B4-BE49-F238E27FC236}">
                <a16:creationId xmlns:a16="http://schemas.microsoft.com/office/drawing/2014/main" id="{192E8381-6FB5-80B4-8A52-AD46F4C616F3}"/>
              </a:ext>
            </a:extLst>
          </p:cNvPr>
          <p:cNvSpPr/>
          <p:nvPr userDrawn="1"/>
        </p:nvSpPr>
        <p:spPr>
          <a:xfrm rot="744677">
            <a:off x="2757265" y="1537004"/>
            <a:ext cx="838518" cy="838518"/>
          </a:xfrm>
          <a:prstGeom prst="arc">
            <a:avLst>
              <a:gd name="adj1" fmla="val 15545236"/>
              <a:gd name="adj2" fmla="val 20039800"/>
            </a:avLst>
          </a:prstGeom>
          <a:noFill/>
          <a:ln w="19050" cap="flat" cmpd="sng">
            <a:solidFill>
              <a:srgbClr val="435369"/>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0" name="Google Shape;457;p18">
            <a:extLst>
              <a:ext uri="{FF2B5EF4-FFF2-40B4-BE49-F238E27FC236}">
                <a16:creationId xmlns:a16="http://schemas.microsoft.com/office/drawing/2014/main" id="{95344E19-8A06-4971-FFF7-6ED2A36FE61C}"/>
              </a:ext>
            </a:extLst>
          </p:cNvPr>
          <p:cNvSpPr txBox="1"/>
          <p:nvPr userDrawn="1"/>
        </p:nvSpPr>
        <p:spPr>
          <a:xfrm>
            <a:off x="817267" y="242863"/>
            <a:ext cx="8039700" cy="429240"/>
          </a:xfrm>
          <a:prstGeom prst="rect">
            <a:avLst/>
          </a:prstGeom>
          <a:noFill/>
          <a:ln>
            <a:noFill/>
          </a:ln>
        </p:spPr>
        <p:txBody>
          <a:bodyPr spcFirstLastPara="1" wrap="square" lIns="91425" tIns="91425" rIns="91425" bIns="91425" anchor="t" anchorCtr="0">
            <a:noAutofit/>
          </a:bodyPr>
          <a:lstStyle/>
          <a:p>
            <a:pPr marL="0" marR="0" lvl="0" indent="0" algn="r" rtl="1">
              <a:lnSpc>
                <a:spcPct val="70000"/>
              </a:lnSpc>
              <a:spcBef>
                <a:spcPts val="0"/>
              </a:spcBef>
              <a:spcAft>
                <a:spcPts val="0"/>
              </a:spcAft>
              <a:buClr>
                <a:srgbClr val="000000"/>
              </a:buClr>
              <a:buSzPts val="3000"/>
              <a:buFont typeface="Arial"/>
              <a:buNone/>
            </a:pPr>
            <a:r>
              <a:rPr lang="iw" sz="3000" b="1" i="0" u="none" strike="noStrike" cap="none" dirty="0">
                <a:solidFill>
                  <a:srgbClr val="77AB3C"/>
                </a:solidFill>
                <a:latin typeface="Calibri"/>
                <a:ea typeface="Calibri"/>
                <a:cs typeface="Calibri"/>
                <a:sym typeface="Calibri"/>
              </a:rPr>
              <a:t>מעריסה לעריסה</a:t>
            </a:r>
            <a:endParaRPr sz="2400" b="0" i="0" u="none" strike="noStrike" cap="none" dirty="0">
              <a:solidFill>
                <a:srgbClr val="77AB3C"/>
              </a:solidFill>
              <a:latin typeface="Calibri"/>
              <a:ea typeface="Calibri"/>
              <a:cs typeface="Calibri"/>
              <a:sym typeface="Calibri"/>
            </a:endParaRPr>
          </a:p>
          <a:p>
            <a:pPr marL="0" marR="0" lvl="0" indent="0" algn="r" rtl="1">
              <a:lnSpc>
                <a:spcPct val="137500"/>
              </a:lnSpc>
              <a:spcBef>
                <a:spcPts val="0"/>
              </a:spcBef>
              <a:spcAft>
                <a:spcPts val="0"/>
              </a:spcAft>
              <a:buClr>
                <a:srgbClr val="000000"/>
              </a:buClr>
              <a:buSzPts val="2400"/>
              <a:buFont typeface="Arial"/>
              <a:buNone/>
            </a:pPr>
            <a:endParaRPr sz="2400" b="0" i="0" u="none" strike="noStrike" cap="none" dirty="0">
              <a:solidFill>
                <a:srgbClr val="435369"/>
              </a:solidFill>
              <a:latin typeface="Calibri"/>
              <a:ea typeface="Calibri"/>
              <a:cs typeface="Calibri"/>
              <a:sym typeface="Calibri"/>
            </a:endParaRPr>
          </a:p>
        </p:txBody>
      </p:sp>
      <p:sp>
        <p:nvSpPr>
          <p:cNvPr id="21" name="Google Shape;458;p18">
            <a:extLst>
              <a:ext uri="{FF2B5EF4-FFF2-40B4-BE49-F238E27FC236}">
                <a16:creationId xmlns:a16="http://schemas.microsoft.com/office/drawing/2014/main" id="{B84D9634-AEE9-8C19-1815-E468EBB80593}"/>
              </a:ext>
            </a:extLst>
          </p:cNvPr>
          <p:cNvSpPr/>
          <p:nvPr userDrawn="1"/>
        </p:nvSpPr>
        <p:spPr>
          <a:xfrm flipH="1">
            <a:off x="2526223" y="644094"/>
            <a:ext cx="6222487" cy="52725"/>
          </a:xfrm>
          <a:prstGeom prst="rect">
            <a:avLst/>
          </a:prstGeom>
          <a:gradFill>
            <a:gsLst>
              <a:gs pos="0">
                <a:srgbClr val="92D050">
                  <a:alpha val="7450"/>
                </a:srgbClr>
              </a:gs>
              <a:gs pos="99000">
                <a:srgbClr val="72504F"/>
              </a:gs>
              <a:gs pos="100000">
                <a:srgbClr val="72504F"/>
              </a:gs>
            </a:gsLst>
            <a:lin ang="10800000" scaled="0"/>
          </a:gradFill>
          <a:ln>
            <a:noFill/>
          </a:ln>
        </p:spPr>
        <p:txBody>
          <a:bodyPr spcFirstLastPara="1" wrap="square" lIns="91425" tIns="45700" rIns="91425" bIns="45700" anchor="ctr" anchorCtr="0">
            <a:noAutofit/>
          </a:bodyPr>
          <a:lstStyle/>
          <a:p>
            <a:pPr marL="0" marR="292100" lvl="0" indent="0" algn="ctr" rtl="0">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22" name="Google Shape;459;p18">
            <a:extLst>
              <a:ext uri="{FF2B5EF4-FFF2-40B4-BE49-F238E27FC236}">
                <a16:creationId xmlns:a16="http://schemas.microsoft.com/office/drawing/2014/main" id="{DA0FD685-4CF9-A40D-6D8E-C997DB918B02}"/>
              </a:ext>
            </a:extLst>
          </p:cNvPr>
          <p:cNvSpPr txBox="1"/>
          <p:nvPr userDrawn="1"/>
        </p:nvSpPr>
        <p:spPr>
          <a:xfrm>
            <a:off x="2105245" y="1541108"/>
            <a:ext cx="962994" cy="364172"/>
          </a:xfrm>
          <a:prstGeom prst="rect">
            <a:avLst/>
          </a:prstGeom>
          <a:noFill/>
          <a:ln>
            <a:noFill/>
          </a:ln>
        </p:spPr>
        <p:txBody>
          <a:bodyPr spcFirstLastPara="1" wrap="square" lIns="91425" tIns="91425" rIns="91425" bIns="91425" anchor="t" anchorCtr="0">
            <a:spAutoFit/>
          </a:bodyPr>
          <a:lstStyle/>
          <a:p>
            <a:pPr marL="0" marR="0" lvl="0" indent="0" algn="ctr" rtl="0">
              <a:lnSpc>
                <a:spcPct val="107692"/>
              </a:lnSpc>
              <a:spcBef>
                <a:spcPts val="0"/>
              </a:spcBef>
              <a:spcAft>
                <a:spcPts val="0"/>
              </a:spcAft>
              <a:buClr>
                <a:schemeClr val="dk1"/>
              </a:buClr>
              <a:buSzPts val="1100"/>
              <a:buFont typeface="Arial"/>
              <a:buNone/>
            </a:pPr>
            <a:r>
              <a:rPr lang="iw" sz="1300" b="0" i="0" u="none" strike="noStrike" cap="none">
                <a:solidFill>
                  <a:srgbClr val="435369"/>
                </a:solidFill>
                <a:latin typeface="Calibri"/>
                <a:ea typeface="Calibri"/>
                <a:cs typeface="Calibri"/>
                <a:sym typeface="Calibri"/>
              </a:rPr>
              <a:t>יצור</a:t>
            </a:r>
            <a:endParaRPr sz="1300" b="0" i="0" u="none" strike="noStrike" cap="none">
              <a:solidFill>
                <a:srgbClr val="435369"/>
              </a:solidFill>
              <a:latin typeface="Calibri"/>
              <a:ea typeface="Calibri"/>
              <a:cs typeface="Calibri"/>
              <a:sym typeface="Calibri"/>
            </a:endParaRPr>
          </a:p>
        </p:txBody>
      </p:sp>
      <p:sp>
        <p:nvSpPr>
          <p:cNvPr id="23" name="Google Shape;460;p18">
            <a:extLst>
              <a:ext uri="{FF2B5EF4-FFF2-40B4-BE49-F238E27FC236}">
                <a16:creationId xmlns:a16="http://schemas.microsoft.com/office/drawing/2014/main" id="{934D9EF9-060D-43EE-ED6E-7E5D1B2E6568}"/>
              </a:ext>
            </a:extLst>
          </p:cNvPr>
          <p:cNvSpPr txBox="1"/>
          <p:nvPr userDrawn="1"/>
        </p:nvSpPr>
        <p:spPr>
          <a:xfrm>
            <a:off x="3275435" y="2269564"/>
            <a:ext cx="962994" cy="364172"/>
          </a:xfrm>
          <a:prstGeom prst="rect">
            <a:avLst/>
          </a:prstGeom>
          <a:noFill/>
          <a:ln>
            <a:noFill/>
          </a:ln>
        </p:spPr>
        <p:txBody>
          <a:bodyPr spcFirstLastPara="1" wrap="square" lIns="91425" tIns="91425" rIns="91425" bIns="91425" anchor="t" anchorCtr="0">
            <a:spAutoFit/>
          </a:bodyPr>
          <a:lstStyle/>
          <a:p>
            <a:pPr marL="0" marR="0" lvl="0" indent="0" algn="ctr" rtl="0">
              <a:lnSpc>
                <a:spcPct val="107692"/>
              </a:lnSpc>
              <a:spcBef>
                <a:spcPts val="0"/>
              </a:spcBef>
              <a:spcAft>
                <a:spcPts val="0"/>
              </a:spcAft>
              <a:buClr>
                <a:schemeClr val="dk1"/>
              </a:buClr>
              <a:buSzPts val="1100"/>
              <a:buFont typeface="Arial"/>
              <a:buNone/>
            </a:pPr>
            <a:r>
              <a:rPr lang="iw" sz="1300" b="0" i="0" u="none" strike="noStrike" cap="none">
                <a:solidFill>
                  <a:srgbClr val="435369"/>
                </a:solidFill>
                <a:latin typeface="Calibri"/>
                <a:ea typeface="Calibri"/>
                <a:cs typeface="Calibri"/>
                <a:sym typeface="Calibri"/>
              </a:rPr>
              <a:t>מוצר</a:t>
            </a:r>
            <a:endParaRPr sz="1300" b="0" i="0" u="none" strike="noStrike" cap="none">
              <a:solidFill>
                <a:srgbClr val="435369"/>
              </a:solidFill>
              <a:latin typeface="Calibri"/>
              <a:ea typeface="Calibri"/>
              <a:cs typeface="Calibri"/>
              <a:sym typeface="Calibri"/>
            </a:endParaRPr>
          </a:p>
        </p:txBody>
      </p:sp>
      <p:pic>
        <p:nvPicPr>
          <p:cNvPr id="24" name="Google Shape;461;p18">
            <a:extLst>
              <a:ext uri="{FF2B5EF4-FFF2-40B4-BE49-F238E27FC236}">
                <a16:creationId xmlns:a16="http://schemas.microsoft.com/office/drawing/2014/main" id="{E4B8E285-5F4E-6AA3-9B60-5E0E6FEE1B03}"/>
              </a:ext>
            </a:extLst>
          </p:cNvPr>
          <p:cNvPicPr preferRelativeResize="0"/>
          <p:nvPr userDrawn="1"/>
        </p:nvPicPr>
        <p:blipFill rotWithShape="1">
          <a:blip r:embed="rId5">
            <a:alphaModFix/>
          </a:blip>
          <a:srcRect/>
          <a:stretch/>
        </p:blipFill>
        <p:spPr>
          <a:xfrm>
            <a:off x="3538305" y="1885090"/>
            <a:ext cx="398895" cy="433582"/>
          </a:xfrm>
          <a:prstGeom prst="rect">
            <a:avLst/>
          </a:prstGeom>
          <a:noFill/>
          <a:ln>
            <a:noFill/>
          </a:ln>
        </p:spPr>
      </p:pic>
      <p:sp>
        <p:nvSpPr>
          <p:cNvPr id="25" name="Google Shape;462;p18">
            <a:extLst>
              <a:ext uri="{FF2B5EF4-FFF2-40B4-BE49-F238E27FC236}">
                <a16:creationId xmlns:a16="http://schemas.microsoft.com/office/drawing/2014/main" id="{6E305989-2CE6-EED1-B7B9-0CADD8357847}"/>
              </a:ext>
            </a:extLst>
          </p:cNvPr>
          <p:cNvSpPr/>
          <p:nvPr userDrawn="1"/>
        </p:nvSpPr>
        <p:spPr>
          <a:xfrm rot="4405714">
            <a:off x="3035860" y="2414911"/>
            <a:ext cx="838518" cy="838518"/>
          </a:xfrm>
          <a:prstGeom prst="arc">
            <a:avLst>
              <a:gd name="adj1" fmla="val 15545236"/>
              <a:gd name="adj2" fmla="val 20039800"/>
            </a:avLst>
          </a:prstGeom>
          <a:noFill/>
          <a:ln w="19050" cap="flat" cmpd="sng">
            <a:solidFill>
              <a:srgbClr val="435369"/>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26" name="Google Shape;463;p18">
            <a:extLst>
              <a:ext uri="{FF2B5EF4-FFF2-40B4-BE49-F238E27FC236}">
                <a16:creationId xmlns:a16="http://schemas.microsoft.com/office/drawing/2014/main" id="{F5B746CD-0AA1-D0A2-3C77-4A214E48117C}"/>
              </a:ext>
            </a:extLst>
          </p:cNvPr>
          <p:cNvPicPr preferRelativeResize="0"/>
          <p:nvPr userDrawn="1"/>
        </p:nvPicPr>
        <p:blipFill rotWithShape="1">
          <a:blip r:embed="rId6">
            <a:alphaModFix/>
          </a:blip>
          <a:srcRect/>
          <a:stretch/>
        </p:blipFill>
        <p:spPr>
          <a:xfrm>
            <a:off x="3465793" y="3241967"/>
            <a:ext cx="390342" cy="485759"/>
          </a:xfrm>
          <a:prstGeom prst="rect">
            <a:avLst/>
          </a:prstGeom>
          <a:noFill/>
          <a:ln>
            <a:noFill/>
          </a:ln>
        </p:spPr>
      </p:pic>
      <p:sp>
        <p:nvSpPr>
          <p:cNvPr id="27" name="Google Shape;464;p18">
            <a:extLst>
              <a:ext uri="{FF2B5EF4-FFF2-40B4-BE49-F238E27FC236}">
                <a16:creationId xmlns:a16="http://schemas.microsoft.com/office/drawing/2014/main" id="{75746C7B-F714-82BC-AF33-96B80048AC66}"/>
              </a:ext>
            </a:extLst>
          </p:cNvPr>
          <p:cNvSpPr txBox="1"/>
          <p:nvPr userDrawn="1"/>
        </p:nvSpPr>
        <p:spPr>
          <a:xfrm>
            <a:off x="3185597" y="3675764"/>
            <a:ext cx="962994" cy="364172"/>
          </a:xfrm>
          <a:prstGeom prst="rect">
            <a:avLst/>
          </a:prstGeom>
          <a:noFill/>
          <a:ln>
            <a:noFill/>
          </a:ln>
        </p:spPr>
        <p:txBody>
          <a:bodyPr spcFirstLastPara="1" wrap="square" lIns="91425" tIns="91425" rIns="91425" bIns="91425" anchor="t" anchorCtr="0">
            <a:spAutoFit/>
          </a:bodyPr>
          <a:lstStyle/>
          <a:p>
            <a:pPr marL="0" marR="0" lvl="0" indent="0" algn="ctr" rtl="0">
              <a:lnSpc>
                <a:spcPct val="107692"/>
              </a:lnSpc>
              <a:spcBef>
                <a:spcPts val="0"/>
              </a:spcBef>
              <a:spcAft>
                <a:spcPts val="0"/>
              </a:spcAft>
              <a:buClr>
                <a:schemeClr val="dk1"/>
              </a:buClr>
              <a:buSzPts val="1100"/>
              <a:buFont typeface="Arial"/>
              <a:buNone/>
            </a:pPr>
            <a:r>
              <a:rPr lang="iw" sz="1300" b="0" i="0" u="none" strike="noStrike" cap="none">
                <a:solidFill>
                  <a:srgbClr val="435369"/>
                </a:solidFill>
                <a:latin typeface="Calibri"/>
                <a:ea typeface="Calibri"/>
                <a:cs typeface="Calibri"/>
                <a:sym typeface="Calibri"/>
              </a:rPr>
              <a:t>שימוש</a:t>
            </a:r>
            <a:endParaRPr sz="1300" b="0" i="0" u="none" strike="noStrike" cap="none">
              <a:solidFill>
                <a:srgbClr val="435369"/>
              </a:solidFill>
              <a:latin typeface="Calibri"/>
              <a:ea typeface="Calibri"/>
              <a:cs typeface="Calibri"/>
              <a:sym typeface="Calibri"/>
            </a:endParaRPr>
          </a:p>
        </p:txBody>
      </p:sp>
      <p:sp>
        <p:nvSpPr>
          <p:cNvPr id="28" name="Google Shape;465;p18">
            <a:extLst>
              <a:ext uri="{FF2B5EF4-FFF2-40B4-BE49-F238E27FC236}">
                <a16:creationId xmlns:a16="http://schemas.microsoft.com/office/drawing/2014/main" id="{DF24117D-D366-BA43-14EE-B0692C98B27A}"/>
              </a:ext>
            </a:extLst>
          </p:cNvPr>
          <p:cNvSpPr/>
          <p:nvPr userDrawn="1"/>
        </p:nvSpPr>
        <p:spPr>
          <a:xfrm rot="8282815">
            <a:off x="2624558" y="3172095"/>
            <a:ext cx="838518" cy="838518"/>
          </a:xfrm>
          <a:prstGeom prst="arc">
            <a:avLst>
              <a:gd name="adj1" fmla="val 15545236"/>
              <a:gd name="adj2" fmla="val 20039800"/>
            </a:avLst>
          </a:prstGeom>
          <a:noFill/>
          <a:ln w="19050" cap="flat" cmpd="sng">
            <a:solidFill>
              <a:srgbClr val="435369"/>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29" name="Google Shape;466;p18">
            <a:extLst>
              <a:ext uri="{FF2B5EF4-FFF2-40B4-BE49-F238E27FC236}">
                <a16:creationId xmlns:a16="http://schemas.microsoft.com/office/drawing/2014/main" id="{7906B2F9-3D31-72DB-D1F2-235D329DB19E}"/>
              </a:ext>
            </a:extLst>
          </p:cNvPr>
          <p:cNvPicPr preferRelativeResize="0"/>
          <p:nvPr userDrawn="1"/>
        </p:nvPicPr>
        <p:blipFill rotWithShape="1">
          <a:blip r:embed="rId7">
            <a:alphaModFix/>
          </a:blip>
          <a:srcRect/>
          <a:stretch/>
        </p:blipFill>
        <p:spPr>
          <a:xfrm>
            <a:off x="2043354" y="3717411"/>
            <a:ext cx="786045" cy="370565"/>
          </a:xfrm>
          <a:prstGeom prst="rect">
            <a:avLst/>
          </a:prstGeom>
          <a:noFill/>
          <a:ln>
            <a:noFill/>
          </a:ln>
        </p:spPr>
      </p:pic>
      <p:sp>
        <p:nvSpPr>
          <p:cNvPr id="30" name="Google Shape;467;p18">
            <a:extLst>
              <a:ext uri="{FF2B5EF4-FFF2-40B4-BE49-F238E27FC236}">
                <a16:creationId xmlns:a16="http://schemas.microsoft.com/office/drawing/2014/main" id="{DF31CB85-78D5-2083-B402-FD081957474C}"/>
              </a:ext>
            </a:extLst>
          </p:cNvPr>
          <p:cNvSpPr txBox="1"/>
          <p:nvPr userDrawn="1"/>
        </p:nvSpPr>
        <p:spPr>
          <a:xfrm>
            <a:off x="1985413" y="4063183"/>
            <a:ext cx="962994" cy="364172"/>
          </a:xfrm>
          <a:prstGeom prst="rect">
            <a:avLst/>
          </a:prstGeom>
          <a:noFill/>
          <a:ln>
            <a:noFill/>
          </a:ln>
        </p:spPr>
        <p:txBody>
          <a:bodyPr spcFirstLastPara="1" wrap="square" lIns="91425" tIns="91425" rIns="91425" bIns="91425" anchor="t" anchorCtr="0">
            <a:spAutoFit/>
          </a:bodyPr>
          <a:lstStyle/>
          <a:p>
            <a:pPr marL="0" marR="0" lvl="0" indent="0" algn="ctr" rtl="0">
              <a:lnSpc>
                <a:spcPct val="107692"/>
              </a:lnSpc>
              <a:spcBef>
                <a:spcPts val="0"/>
              </a:spcBef>
              <a:spcAft>
                <a:spcPts val="0"/>
              </a:spcAft>
              <a:buClr>
                <a:schemeClr val="dk1"/>
              </a:buClr>
              <a:buSzPts val="1100"/>
              <a:buFont typeface="Arial"/>
              <a:buNone/>
            </a:pPr>
            <a:r>
              <a:rPr lang="iw" sz="1300" b="0" i="0" u="none" strike="noStrike" cap="none">
                <a:solidFill>
                  <a:srgbClr val="435369"/>
                </a:solidFill>
                <a:latin typeface="Calibri"/>
                <a:ea typeface="Calibri"/>
                <a:cs typeface="Calibri"/>
                <a:sym typeface="Calibri"/>
              </a:rPr>
              <a:t>פירוק ביולוגי</a:t>
            </a:r>
            <a:endParaRPr sz="1300" b="0" i="0" u="none" strike="noStrike" cap="none">
              <a:solidFill>
                <a:srgbClr val="435369"/>
              </a:solidFill>
              <a:latin typeface="Calibri"/>
              <a:ea typeface="Calibri"/>
              <a:cs typeface="Calibri"/>
              <a:sym typeface="Calibri"/>
            </a:endParaRPr>
          </a:p>
        </p:txBody>
      </p:sp>
      <p:sp>
        <p:nvSpPr>
          <p:cNvPr id="31" name="Google Shape;468;p18">
            <a:extLst>
              <a:ext uri="{FF2B5EF4-FFF2-40B4-BE49-F238E27FC236}">
                <a16:creationId xmlns:a16="http://schemas.microsoft.com/office/drawing/2014/main" id="{26C131B2-6D85-5027-B68B-0C9EFCF21BF1}"/>
              </a:ext>
            </a:extLst>
          </p:cNvPr>
          <p:cNvSpPr/>
          <p:nvPr userDrawn="1"/>
        </p:nvSpPr>
        <p:spPr>
          <a:xfrm rot="-10073874">
            <a:off x="1482955" y="3082516"/>
            <a:ext cx="838518" cy="813834"/>
          </a:xfrm>
          <a:prstGeom prst="arc">
            <a:avLst>
              <a:gd name="adj1" fmla="val 15545236"/>
              <a:gd name="adj2" fmla="val 20039800"/>
            </a:avLst>
          </a:prstGeom>
          <a:noFill/>
          <a:ln w="19050" cap="flat" cmpd="sng">
            <a:solidFill>
              <a:srgbClr val="435369"/>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2" name="Google Shape;469;p18">
            <a:extLst>
              <a:ext uri="{FF2B5EF4-FFF2-40B4-BE49-F238E27FC236}">
                <a16:creationId xmlns:a16="http://schemas.microsoft.com/office/drawing/2014/main" id="{B7ED1C00-2A41-636A-2D65-480BBDC65DC0}"/>
              </a:ext>
            </a:extLst>
          </p:cNvPr>
          <p:cNvSpPr txBox="1"/>
          <p:nvPr userDrawn="1"/>
        </p:nvSpPr>
        <p:spPr>
          <a:xfrm>
            <a:off x="587508" y="3329572"/>
            <a:ext cx="962994" cy="543708"/>
          </a:xfrm>
          <a:prstGeom prst="rect">
            <a:avLst/>
          </a:prstGeom>
          <a:noFill/>
          <a:ln>
            <a:noFill/>
          </a:ln>
        </p:spPr>
        <p:txBody>
          <a:bodyPr spcFirstLastPara="1" wrap="square" lIns="91425" tIns="91425" rIns="91425" bIns="91425" anchor="t" anchorCtr="0">
            <a:spAutoFit/>
          </a:bodyPr>
          <a:lstStyle/>
          <a:p>
            <a:pPr marL="0" marR="0" lvl="0" indent="0" algn="ctr" rtl="0">
              <a:lnSpc>
                <a:spcPct val="107692"/>
              </a:lnSpc>
              <a:spcBef>
                <a:spcPts val="0"/>
              </a:spcBef>
              <a:spcAft>
                <a:spcPts val="0"/>
              </a:spcAft>
              <a:buClr>
                <a:schemeClr val="dk1"/>
              </a:buClr>
              <a:buSzPts val="1100"/>
              <a:buFont typeface="Arial"/>
              <a:buNone/>
            </a:pPr>
            <a:r>
              <a:rPr lang="iw" sz="1300" b="0" i="0" u="none" strike="noStrike" cap="none">
                <a:solidFill>
                  <a:srgbClr val="435369"/>
                </a:solidFill>
                <a:latin typeface="Calibri"/>
                <a:ea typeface="Calibri"/>
                <a:cs typeface="Calibri"/>
                <a:sym typeface="Calibri"/>
              </a:rPr>
              <a:t>חומרי הזנה ביולוגי</a:t>
            </a:r>
            <a:endParaRPr sz="1300" b="0" i="0" u="none" strike="noStrike" cap="none">
              <a:solidFill>
                <a:srgbClr val="435369"/>
              </a:solidFill>
              <a:latin typeface="Calibri"/>
              <a:ea typeface="Calibri"/>
              <a:cs typeface="Calibri"/>
              <a:sym typeface="Calibri"/>
            </a:endParaRPr>
          </a:p>
        </p:txBody>
      </p:sp>
      <p:pic>
        <p:nvPicPr>
          <p:cNvPr id="33" name="Google Shape;470;p18">
            <a:extLst>
              <a:ext uri="{FF2B5EF4-FFF2-40B4-BE49-F238E27FC236}">
                <a16:creationId xmlns:a16="http://schemas.microsoft.com/office/drawing/2014/main" id="{956931F2-C170-BB2E-A5DE-8615B100F6E2}"/>
              </a:ext>
            </a:extLst>
          </p:cNvPr>
          <p:cNvPicPr preferRelativeResize="0"/>
          <p:nvPr userDrawn="1"/>
        </p:nvPicPr>
        <p:blipFill rotWithShape="1">
          <a:blip r:embed="rId8">
            <a:alphaModFix/>
          </a:blip>
          <a:srcRect/>
          <a:stretch/>
        </p:blipFill>
        <p:spPr>
          <a:xfrm>
            <a:off x="815226" y="2959922"/>
            <a:ext cx="507558" cy="421306"/>
          </a:xfrm>
          <a:prstGeom prst="rect">
            <a:avLst/>
          </a:prstGeom>
          <a:noFill/>
          <a:ln>
            <a:noFill/>
          </a:ln>
        </p:spPr>
      </p:pic>
      <p:sp>
        <p:nvSpPr>
          <p:cNvPr id="34" name="Google Shape;471;p18">
            <a:extLst>
              <a:ext uri="{FF2B5EF4-FFF2-40B4-BE49-F238E27FC236}">
                <a16:creationId xmlns:a16="http://schemas.microsoft.com/office/drawing/2014/main" id="{58FACC41-BB77-8711-3893-EEF22A4997DC}"/>
              </a:ext>
            </a:extLst>
          </p:cNvPr>
          <p:cNvSpPr/>
          <p:nvPr userDrawn="1"/>
        </p:nvSpPr>
        <p:spPr>
          <a:xfrm rot="-6698140">
            <a:off x="1144942" y="2275618"/>
            <a:ext cx="838518" cy="813834"/>
          </a:xfrm>
          <a:prstGeom prst="arc">
            <a:avLst>
              <a:gd name="adj1" fmla="val 15545236"/>
              <a:gd name="adj2" fmla="val 20039800"/>
            </a:avLst>
          </a:prstGeom>
          <a:noFill/>
          <a:ln w="19050" cap="flat" cmpd="sng">
            <a:solidFill>
              <a:srgbClr val="435369"/>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35" name="Google Shape;472;p18">
            <a:extLst>
              <a:ext uri="{FF2B5EF4-FFF2-40B4-BE49-F238E27FC236}">
                <a16:creationId xmlns:a16="http://schemas.microsoft.com/office/drawing/2014/main" id="{9E789E8F-6076-83CA-C887-3941FF6B1EA5}"/>
              </a:ext>
            </a:extLst>
          </p:cNvPr>
          <p:cNvPicPr preferRelativeResize="0"/>
          <p:nvPr userDrawn="1"/>
        </p:nvPicPr>
        <p:blipFill rotWithShape="1">
          <a:blip r:embed="rId9">
            <a:alphaModFix/>
          </a:blip>
          <a:srcRect/>
          <a:stretch/>
        </p:blipFill>
        <p:spPr>
          <a:xfrm>
            <a:off x="1145124" y="1635872"/>
            <a:ext cx="426126" cy="489256"/>
          </a:xfrm>
          <a:prstGeom prst="rect">
            <a:avLst/>
          </a:prstGeom>
          <a:noFill/>
          <a:ln>
            <a:noFill/>
          </a:ln>
        </p:spPr>
      </p:pic>
      <p:sp>
        <p:nvSpPr>
          <p:cNvPr id="36" name="Google Shape;473;p18">
            <a:extLst>
              <a:ext uri="{FF2B5EF4-FFF2-40B4-BE49-F238E27FC236}">
                <a16:creationId xmlns:a16="http://schemas.microsoft.com/office/drawing/2014/main" id="{9C53F961-4C3C-DAE0-7CBD-45DAEAF9C217}"/>
              </a:ext>
            </a:extLst>
          </p:cNvPr>
          <p:cNvSpPr txBox="1"/>
          <p:nvPr userDrawn="1"/>
        </p:nvSpPr>
        <p:spPr>
          <a:xfrm>
            <a:off x="888628" y="2052552"/>
            <a:ext cx="962994" cy="364172"/>
          </a:xfrm>
          <a:prstGeom prst="rect">
            <a:avLst/>
          </a:prstGeom>
          <a:noFill/>
          <a:ln>
            <a:noFill/>
          </a:ln>
        </p:spPr>
        <p:txBody>
          <a:bodyPr spcFirstLastPara="1" wrap="square" lIns="91425" tIns="91425" rIns="91425" bIns="91425" anchor="t" anchorCtr="0">
            <a:spAutoFit/>
          </a:bodyPr>
          <a:lstStyle/>
          <a:p>
            <a:pPr marL="0" marR="0" lvl="0" indent="0" algn="ctr" rtl="0">
              <a:lnSpc>
                <a:spcPct val="107692"/>
              </a:lnSpc>
              <a:spcBef>
                <a:spcPts val="0"/>
              </a:spcBef>
              <a:spcAft>
                <a:spcPts val="0"/>
              </a:spcAft>
              <a:buClr>
                <a:schemeClr val="dk1"/>
              </a:buClr>
              <a:buSzPts val="1100"/>
              <a:buFont typeface="Arial"/>
              <a:buNone/>
            </a:pPr>
            <a:r>
              <a:rPr lang="iw" sz="1300" b="0" i="0" u="none" strike="noStrike" cap="none">
                <a:solidFill>
                  <a:srgbClr val="435369"/>
                </a:solidFill>
                <a:latin typeface="Calibri"/>
                <a:ea typeface="Calibri"/>
                <a:cs typeface="Calibri"/>
                <a:sym typeface="Calibri"/>
              </a:rPr>
              <a:t>צמחים</a:t>
            </a:r>
            <a:endParaRPr sz="1300" b="0" i="0" u="none" strike="noStrike" cap="none">
              <a:solidFill>
                <a:srgbClr val="435369"/>
              </a:solidFill>
              <a:latin typeface="Calibri"/>
              <a:ea typeface="Calibri"/>
              <a:cs typeface="Calibri"/>
              <a:sym typeface="Calibri"/>
            </a:endParaRPr>
          </a:p>
        </p:txBody>
      </p:sp>
      <p:sp>
        <p:nvSpPr>
          <p:cNvPr id="37" name="Google Shape;474;p18">
            <a:extLst>
              <a:ext uri="{FF2B5EF4-FFF2-40B4-BE49-F238E27FC236}">
                <a16:creationId xmlns:a16="http://schemas.microsoft.com/office/drawing/2014/main" id="{B3F65C56-6DAC-0AD1-996E-3CE95668D181}"/>
              </a:ext>
            </a:extLst>
          </p:cNvPr>
          <p:cNvSpPr txBox="1"/>
          <p:nvPr userDrawn="1"/>
        </p:nvSpPr>
        <p:spPr>
          <a:xfrm>
            <a:off x="2031806" y="2183840"/>
            <a:ext cx="1123221" cy="1223382"/>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chemeClr val="dk1"/>
              </a:buClr>
              <a:buSzPts val="1100"/>
              <a:buFont typeface="Arial"/>
              <a:buNone/>
            </a:pPr>
            <a:r>
              <a:rPr lang="iw" sz="3000" b="0" i="0" u="none" strike="noStrike" cap="none">
                <a:solidFill>
                  <a:srgbClr val="435369"/>
                </a:solidFill>
                <a:latin typeface="Calibri"/>
                <a:ea typeface="Calibri"/>
                <a:cs typeface="Calibri"/>
                <a:sym typeface="Calibri"/>
              </a:rPr>
              <a:t>מעגל צריכה </a:t>
            </a:r>
            <a:r>
              <a:rPr lang="iw" sz="3000" b="1" i="0" u="none" strike="noStrike" cap="none">
                <a:solidFill>
                  <a:srgbClr val="77AB3C"/>
                </a:solidFill>
                <a:latin typeface="Calibri"/>
                <a:ea typeface="Calibri"/>
                <a:cs typeface="Calibri"/>
                <a:sym typeface="Calibri"/>
              </a:rPr>
              <a:t>ביולוגי</a:t>
            </a:r>
            <a:endParaRPr sz="3000" b="1" i="0" u="none" strike="noStrike" cap="none">
              <a:solidFill>
                <a:srgbClr val="77AB3C"/>
              </a:solidFill>
              <a:latin typeface="Calibri"/>
              <a:ea typeface="Calibri"/>
              <a:cs typeface="Calibri"/>
              <a:sym typeface="Calibri"/>
            </a:endParaRPr>
          </a:p>
        </p:txBody>
      </p:sp>
      <p:grpSp>
        <p:nvGrpSpPr>
          <p:cNvPr id="38" name="Google Shape;475;p18">
            <a:extLst>
              <a:ext uri="{FF2B5EF4-FFF2-40B4-BE49-F238E27FC236}">
                <a16:creationId xmlns:a16="http://schemas.microsoft.com/office/drawing/2014/main" id="{BACFE7D8-B7B1-C252-CB21-9DC4A4068FDF}"/>
              </a:ext>
            </a:extLst>
          </p:cNvPr>
          <p:cNvGrpSpPr/>
          <p:nvPr userDrawn="1"/>
        </p:nvGrpSpPr>
        <p:grpSpPr>
          <a:xfrm>
            <a:off x="6556568" y="1348611"/>
            <a:ext cx="493460" cy="226387"/>
            <a:chOff x="3235657" y="718083"/>
            <a:chExt cx="794414" cy="364457"/>
          </a:xfrm>
        </p:grpSpPr>
        <p:grpSp>
          <p:nvGrpSpPr>
            <p:cNvPr id="39" name="Google Shape;476;p18">
              <a:extLst>
                <a:ext uri="{FF2B5EF4-FFF2-40B4-BE49-F238E27FC236}">
                  <a16:creationId xmlns:a16="http://schemas.microsoft.com/office/drawing/2014/main" id="{260D8D27-39D6-43A3-6596-8681010D3D6B}"/>
                </a:ext>
              </a:extLst>
            </p:cNvPr>
            <p:cNvGrpSpPr/>
            <p:nvPr/>
          </p:nvGrpSpPr>
          <p:grpSpPr>
            <a:xfrm>
              <a:off x="3318284" y="846831"/>
              <a:ext cx="148543" cy="155561"/>
              <a:chOff x="777716" y="1203341"/>
              <a:chExt cx="545654" cy="571436"/>
            </a:xfrm>
          </p:grpSpPr>
          <p:sp>
            <p:nvSpPr>
              <p:cNvPr id="46" name="Google Shape;477;p18">
                <a:extLst>
                  <a:ext uri="{FF2B5EF4-FFF2-40B4-BE49-F238E27FC236}">
                    <a16:creationId xmlns:a16="http://schemas.microsoft.com/office/drawing/2014/main" id="{E6496D12-3F2B-7925-9868-D452D518E082}"/>
                  </a:ext>
                </a:extLst>
              </p:cNvPr>
              <p:cNvSpPr/>
              <p:nvPr/>
            </p:nvSpPr>
            <p:spPr>
              <a:xfrm>
                <a:off x="921071" y="1203341"/>
                <a:ext cx="346706" cy="212464"/>
              </a:xfrm>
              <a:custGeom>
                <a:avLst/>
                <a:gdLst/>
                <a:ahLst/>
                <a:cxnLst/>
                <a:rect l="l" t="t" r="r" b="b"/>
                <a:pathLst>
                  <a:path w="133817" h="82004" extrusionOk="0">
                    <a:moveTo>
                      <a:pt x="29956" y="24306"/>
                    </a:moveTo>
                    <a:cubicBezTo>
                      <a:pt x="35881" y="12547"/>
                      <a:pt x="50238" y="7807"/>
                      <a:pt x="62023" y="13719"/>
                    </a:cubicBezTo>
                    <a:cubicBezTo>
                      <a:pt x="66260" y="15844"/>
                      <a:pt x="69767" y="19180"/>
                      <a:pt x="72097" y="23302"/>
                    </a:cubicBezTo>
                    <a:lnTo>
                      <a:pt x="98513" y="69922"/>
                    </a:lnTo>
                    <a:lnTo>
                      <a:pt x="65837" y="70851"/>
                    </a:lnTo>
                    <a:cubicBezTo>
                      <a:pt x="62792" y="70910"/>
                      <a:pt x="60372" y="73421"/>
                      <a:pt x="60431" y="76459"/>
                    </a:cubicBezTo>
                    <a:cubicBezTo>
                      <a:pt x="60432" y="76498"/>
                      <a:pt x="60433" y="76537"/>
                      <a:pt x="60435" y="76576"/>
                    </a:cubicBezTo>
                    <a:cubicBezTo>
                      <a:pt x="60515" y="79584"/>
                      <a:pt x="62971" y="81985"/>
                      <a:pt x="65986" y="82004"/>
                    </a:cubicBezTo>
                    <a:lnTo>
                      <a:pt x="66172" y="82004"/>
                    </a:lnTo>
                    <a:lnTo>
                      <a:pt x="108350" y="80815"/>
                    </a:lnTo>
                    <a:cubicBezTo>
                      <a:pt x="110281" y="80751"/>
                      <a:pt x="112042" y="79697"/>
                      <a:pt x="113007" y="78026"/>
                    </a:cubicBezTo>
                    <a:lnTo>
                      <a:pt x="132941" y="43377"/>
                    </a:lnTo>
                    <a:cubicBezTo>
                      <a:pt x="134600" y="40780"/>
                      <a:pt x="133835" y="37333"/>
                      <a:pt x="131232" y="35678"/>
                    </a:cubicBezTo>
                    <a:cubicBezTo>
                      <a:pt x="128629" y="34022"/>
                      <a:pt x="125174" y="34786"/>
                      <a:pt x="123515" y="37383"/>
                    </a:cubicBezTo>
                    <a:cubicBezTo>
                      <a:pt x="123421" y="37531"/>
                      <a:pt x="123333" y="37682"/>
                      <a:pt x="123254" y="37838"/>
                    </a:cubicBezTo>
                    <a:lnTo>
                      <a:pt x="108089" y="64197"/>
                    </a:lnTo>
                    <a:lnTo>
                      <a:pt x="82008" y="17837"/>
                    </a:lnTo>
                    <a:cubicBezTo>
                      <a:pt x="72513" y="998"/>
                      <a:pt x="51136" y="-4973"/>
                      <a:pt x="34260" y="4500"/>
                    </a:cubicBezTo>
                    <a:cubicBezTo>
                      <a:pt x="28176" y="7915"/>
                      <a:pt x="23253" y="13063"/>
                      <a:pt x="20120" y="19287"/>
                    </a:cubicBezTo>
                    <a:lnTo>
                      <a:pt x="0" y="59140"/>
                    </a:lnTo>
                    <a:lnTo>
                      <a:pt x="9985" y="64159"/>
                    </a:lnTo>
                    <a:close/>
                  </a:path>
                </a:pathLst>
              </a:custGeom>
              <a:solidFill>
                <a:srgbClr val="72504F"/>
              </a:solidFill>
              <a:ln w="9525" cap="flat" cmpd="sng">
                <a:solidFill>
                  <a:srgbClr val="72504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 name="Google Shape;478;p18">
                <a:extLst>
                  <a:ext uri="{FF2B5EF4-FFF2-40B4-BE49-F238E27FC236}">
                    <a16:creationId xmlns:a16="http://schemas.microsoft.com/office/drawing/2014/main" id="{8BB5EE21-E63C-0A62-D2DD-E35B184996D9}"/>
                  </a:ext>
                </a:extLst>
              </p:cNvPr>
              <p:cNvSpPr/>
              <p:nvPr/>
            </p:nvSpPr>
            <p:spPr>
              <a:xfrm>
                <a:off x="1052929" y="1444318"/>
                <a:ext cx="270441" cy="330459"/>
              </a:xfrm>
              <a:custGeom>
                <a:avLst/>
                <a:gdLst/>
                <a:ahLst/>
                <a:cxnLst/>
                <a:rect l="l" t="t" r="r" b="b"/>
                <a:pathLst>
                  <a:path w="104381" h="127546" extrusionOk="0">
                    <a:moveTo>
                      <a:pt x="64238" y="6134"/>
                    </a:moveTo>
                    <a:lnTo>
                      <a:pt x="89165" y="43311"/>
                    </a:lnTo>
                    <a:cubicBezTo>
                      <a:pt x="96532" y="54253"/>
                      <a:pt x="93614" y="69082"/>
                      <a:pt x="82648" y="76433"/>
                    </a:cubicBezTo>
                    <a:cubicBezTo>
                      <a:pt x="78692" y="79084"/>
                      <a:pt x="74034" y="80496"/>
                      <a:pt x="69269" y="80488"/>
                    </a:cubicBezTo>
                    <a:lnTo>
                      <a:pt x="69269" y="80488"/>
                    </a:lnTo>
                    <a:lnTo>
                      <a:pt x="15727" y="80488"/>
                    </a:lnTo>
                    <a:lnTo>
                      <a:pt x="30333" y="52977"/>
                    </a:lnTo>
                    <a:cubicBezTo>
                      <a:pt x="31893" y="50320"/>
                      <a:pt x="31000" y="46904"/>
                      <a:pt x="28337" y="45346"/>
                    </a:cubicBezTo>
                    <a:cubicBezTo>
                      <a:pt x="25674" y="43789"/>
                      <a:pt x="22250" y="44680"/>
                      <a:pt x="20689" y="47337"/>
                    </a:cubicBezTo>
                    <a:cubicBezTo>
                      <a:pt x="20606" y="47479"/>
                      <a:pt x="20529" y="47624"/>
                      <a:pt x="20459" y="47772"/>
                    </a:cubicBezTo>
                    <a:lnTo>
                      <a:pt x="711" y="84949"/>
                    </a:lnTo>
                    <a:cubicBezTo>
                      <a:pt x="-237" y="86648"/>
                      <a:pt x="-237" y="88716"/>
                      <a:pt x="711" y="90414"/>
                    </a:cubicBezTo>
                    <a:lnTo>
                      <a:pt x="21055" y="124729"/>
                    </a:lnTo>
                    <a:cubicBezTo>
                      <a:pt x="22583" y="127405"/>
                      <a:pt x="25996" y="128339"/>
                      <a:pt x="28678" y="126814"/>
                    </a:cubicBezTo>
                    <a:cubicBezTo>
                      <a:pt x="31360" y="125286"/>
                      <a:pt x="32295" y="121881"/>
                      <a:pt x="30767" y="119208"/>
                    </a:cubicBezTo>
                    <a:cubicBezTo>
                      <a:pt x="30735" y="119152"/>
                      <a:pt x="30702" y="119096"/>
                      <a:pt x="30668" y="119041"/>
                    </a:cubicBezTo>
                    <a:lnTo>
                      <a:pt x="14646" y="91641"/>
                    </a:lnTo>
                    <a:lnTo>
                      <a:pt x="69269" y="91641"/>
                    </a:lnTo>
                    <a:lnTo>
                      <a:pt x="69269" y="91641"/>
                    </a:lnTo>
                    <a:cubicBezTo>
                      <a:pt x="88632" y="91670"/>
                      <a:pt x="104353" y="76031"/>
                      <a:pt x="104382" y="56710"/>
                    </a:cubicBezTo>
                    <a:cubicBezTo>
                      <a:pt x="104392" y="49754"/>
                      <a:pt x="102324" y="42954"/>
                      <a:pt x="98442" y="37177"/>
                    </a:cubicBezTo>
                    <a:lnTo>
                      <a:pt x="73591" y="0"/>
                    </a:lnTo>
                    <a:close/>
                  </a:path>
                </a:pathLst>
              </a:custGeom>
              <a:solidFill>
                <a:srgbClr val="72504F"/>
              </a:solidFill>
              <a:ln w="9525" cap="flat" cmpd="sng">
                <a:solidFill>
                  <a:srgbClr val="72504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 name="Google Shape;479;p18">
                <a:extLst>
                  <a:ext uri="{FF2B5EF4-FFF2-40B4-BE49-F238E27FC236}">
                    <a16:creationId xmlns:a16="http://schemas.microsoft.com/office/drawing/2014/main" id="{5E00C699-C5DC-2BE6-E78F-4260A29A0576}"/>
                  </a:ext>
                </a:extLst>
              </p:cNvPr>
              <p:cNvSpPr/>
              <p:nvPr/>
            </p:nvSpPr>
            <p:spPr>
              <a:xfrm>
                <a:off x="777716" y="1406849"/>
                <a:ext cx="231297" cy="285786"/>
              </a:xfrm>
              <a:custGeom>
                <a:avLst/>
                <a:gdLst/>
                <a:ahLst/>
                <a:cxnLst/>
                <a:rect l="l" t="t" r="r" b="b"/>
                <a:pathLst>
                  <a:path w="89273" h="110304" extrusionOk="0">
                    <a:moveTo>
                      <a:pt x="5701" y="12194"/>
                    </a:moveTo>
                    <a:lnTo>
                      <a:pt x="5701" y="12194"/>
                    </a:lnTo>
                    <a:lnTo>
                      <a:pt x="37669" y="11562"/>
                    </a:lnTo>
                    <a:lnTo>
                      <a:pt x="11364" y="58256"/>
                    </a:lnTo>
                    <a:cubicBezTo>
                      <a:pt x="1919" y="75123"/>
                      <a:pt x="7965" y="96436"/>
                      <a:pt x="24869" y="105860"/>
                    </a:cubicBezTo>
                    <a:cubicBezTo>
                      <a:pt x="30069" y="108759"/>
                      <a:pt x="35923" y="110289"/>
                      <a:pt x="41879" y="110304"/>
                    </a:cubicBezTo>
                    <a:cubicBezTo>
                      <a:pt x="42774" y="110304"/>
                      <a:pt x="43668" y="110304"/>
                      <a:pt x="44562" y="110304"/>
                    </a:cubicBezTo>
                    <a:lnTo>
                      <a:pt x="89273" y="106921"/>
                    </a:lnTo>
                    <a:lnTo>
                      <a:pt x="88416" y="95768"/>
                    </a:lnTo>
                    <a:lnTo>
                      <a:pt x="43705" y="99151"/>
                    </a:lnTo>
                    <a:cubicBezTo>
                      <a:pt x="30530" y="100125"/>
                      <a:pt x="19058" y="90259"/>
                      <a:pt x="18082" y="77113"/>
                    </a:cubicBezTo>
                    <a:cubicBezTo>
                      <a:pt x="17734" y="72427"/>
                      <a:pt x="18780" y="67743"/>
                      <a:pt x="21089" y="63647"/>
                    </a:cubicBezTo>
                    <a:lnTo>
                      <a:pt x="46909" y="17994"/>
                    </a:lnTo>
                    <a:lnTo>
                      <a:pt x="63751" y="44018"/>
                    </a:lnTo>
                    <a:cubicBezTo>
                      <a:pt x="64786" y="45603"/>
                      <a:pt x="66549" y="46566"/>
                      <a:pt x="68445" y="46583"/>
                    </a:cubicBezTo>
                    <a:cubicBezTo>
                      <a:pt x="71532" y="46578"/>
                      <a:pt x="74030" y="44077"/>
                      <a:pt x="74025" y="40997"/>
                    </a:cubicBezTo>
                    <a:cubicBezTo>
                      <a:pt x="74023" y="39933"/>
                      <a:pt x="73716" y="38891"/>
                      <a:pt x="73140" y="37995"/>
                    </a:cubicBezTo>
                    <a:lnTo>
                      <a:pt x="50337" y="2565"/>
                    </a:lnTo>
                    <a:cubicBezTo>
                      <a:pt x="49275" y="952"/>
                      <a:pt x="47465" y="-14"/>
                      <a:pt x="45531" y="0"/>
                    </a:cubicBezTo>
                    <a:lnTo>
                      <a:pt x="5589" y="818"/>
                    </a:lnTo>
                    <a:cubicBezTo>
                      <a:pt x="2502" y="818"/>
                      <a:pt x="0" y="3315"/>
                      <a:pt x="0" y="6395"/>
                    </a:cubicBezTo>
                    <a:cubicBezTo>
                      <a:pt x="0" y="9474"/>
                      <a:pt x="2502" y="11971"/>
                      <a:pt x="5589" y="11971"/>
                    </a:cubicBezTo>
                    <a:close/>
                  </a:path>
                </a:pathLst>
              </a:custGeom>
              <a:solidFill>
                <a:srgbClr val="72504F"/>
              </a:solidFill>
              <a:ln w="9525" cap="flat" cmpd="sng">
                <a:solidFill>
                  <a:srgbClr val="72504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40" name="Google Shape;480;p18">
              <a:extLst>
                <a:ext uri="{FF2B5EF4-FFF2-40B4-BE49-F238E27FC236}">
                  <a16:creationId xmlns:a16="http://schemas.microsoft.com/office/drawing/2014/main" id="{CF74A3FC-73D2-52BF-0A16-021099701F5C}"/>
                </a:ext>
              </a:extLst>
            </p:cNvPr>
            <p:cNvGrpSpPr/>
            <p:nvPr/>
          </p:nvGrpSpPr>
          <p:grpSpPr>
            <a:xfrm>
              <a:off x="3235657" y="718083"/>
              <a:ext cx="794414" cy="364457"/>
              <a:chOff x="3235657" y="718083"/>
              <a:chExt cx="794414" cy="364457"/>
            </a:xfrm>
          </p:grpSpPr>
          <p:sp>
            <p:nvSpPr>
              <p:cNvPr id="41" name="Google Shape;481;p18">
                <a:extLst>
                  <a:ext uri="{FF2B5EF4-FFF2-40B4-BE49-F238E27FC236}">
                    <a16:creationId xmlns:a16="http://schemas.microsoft.com/office/drawing/2014/main" id="{4E96A490-0F87-0841-2C53-66EF9A227054}"/>
                  </a:ext>
                </a:extLst>
              </p:cNvPr>
              <p:cNvSpPr/>
              <p:nvPr/>
            </p:nvSpPr>
            <p:spPr>
              <a:xfrm>
                <a:off x="3235657" y="718083"/>
                <a:ext cx="346371" cy="364457"/>
              </a:xfrm>
              <a:custGeom>
                <a:avLst/>
                <a:gdLst/>
                <a:ahLst/>
                <a:cxnLst/>
                <a:rect l="l" t="t" r="r" b="b"/>
                <a:pathLst>
                  <a:path w="346371" h="364457" extrusionOk="0">
                    <a:moveTo>
                      <a:pt x="346372" y="364458"/>
                    </a:moveTo>
                    <a:lnTo>
                      <a:pt x="346372" y="344221"/>
                    </a:lnTo>
                    <a:lnTo>
                      <a:pt x="244294" y="0"/>
                    </a:lnTo>
                    <a:lnTo>
                      <a:pt x="101874" y="0"/>
                    </a:lnTo>
                    <a:lnTo>
                      <a:pt x="0" y="344221"/>
                    </a:lnTo>
                    <a:lnTo>
                      <a:pt x="0" y="364458"/>
                    </a:lnTo>
                    <a:lnTo>
                      <a:pt x="346372" y="364458"/>
                    </a:lnTo>
                    <a:close/>
                  </a:path>
                </a:pathLst>
              </a:custGeom>
              <a:noFill/>
              <a:ln w="13725" cap="flat" cmpd="sng">
                <a:solidFill>
                  <a:srgbClr val="72504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 name="Google Shape;482;p18">
                <a:extLst>
                  <a:ext uri="{FF2B5EF4-FFF2-40B4-BE49-F238E27FC236}">
                    <a16:creationId xmlns:a16="http://schemas.microsoft.com/office/drawing/2014/main" id="{C941D5D7-6EF6-186D-71F8-E63482045504}"/>
                  </a:ext>
                </a:extLst>
              </p:cNvPr>
              <p:cNvSpPr/>
              <p:nvPr/>
            </p:nvSpPr>
            <p:spPr>
              <a:xfrm>
                <a:off x="3561654" y="758556"/>
                <a:ext cx="468417" cy="323984"/>
              </a:xfrm>
              <a:custGeom>
                <a:avLst/>
                <a:gdLst/>
                <a:ahLst/>
                <a:cxnLst/>
                <a:rect l="l" t="t" r="r" b="b"/>
                <a:pathLst>
                  <a:path w="468417" h="323984" extrusionOk="0">
                    <a:moveTo>
                      <a:pt x="0" y="0"/>
                    </a:moveTo>
                    <a:lnTo>
                      <a:pt x="20375" y="0"/>
                    </a:lnTo>
                    <a:lnTo>
                      <a:pt x="101874" y="121621"/>
                    </a:lnTo>
                    <a:lnTo>
                      <a:pt x="142624" y="121621"/>
                    </a:lnTo>
                    <a:lnTo>
                      <a:pt x="142624" y="0"/>
                    </a:lnTo>
                    <a:lnTo>
                      <a:pt x="183373" y="0"/>
                    </a:lnTo>
                    <a:lnTo>
                      <a:pt x="264873" y="121621"/>
                    </a:lnTo>
                    <a:lnTo>
                      <a:pt x="305419" y="121621"/>
                    </a:lnTo>
                    <a:lnTo>
                      <a:pt x="305419" y="0"/>
                    </a:lnTo>
                    <a:lnTo>
                      <a:pt x="346168" y="0"/>
                    </a:lnTo>
                    <a:lnTo>
                      <a:pt x="427667" y="121621"/>
                    </a:lnTo>
                    <a:lnTo>
                      <a:pt x="468417" y="121621"/>
                    </a:lnTo>
                    <a:lnTo>
                      <a:pt x="468417" y="323985"/>
                    </a:lnTo>
                    <a:lnTo>
                      <a:pt x="61124" y="323985"/>
                    </a:lnTo>
                  </a:path>
                </a:pathLst>
              </a:custGeom>
              <a:noFill/>
              <a:ln w="13725" cap="flat" cmpd="sng">
                <a:solidFill>
                  <a:srgbClr val="72504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 name="Google Shape;483;p18">
                <a:extLst>
                  <a:ext uri="{FF2B5EF4-FFF2-40B4-BE49-F238E27FC236}">
                    <a16:creationId xmlns:a16="http://schemas.microsoft.com/office/drawing/2014/main" id="{9FE64D3F-097B-C3D1-0C1D-DF83D57146A8}"/>
                  </a:ext>
                </a:extLst>
              </p:cNvPr>
              <p:cNvSpPr/>
              <p:nvPr/>
            </p:nvSpPr>
            <p:spPr>
              <a:xfrm>
                <a:off x="3908025" y="1001393"/>
                <a:ext cx="61124" cy="20236"/>
              </a:xfrm>
              <a:custGeom>
                <a:avLst/>
                <a:gdLst/>
                <a:ahLst/>
                <a:cxnLst/>
                <a:rect l="l" t="t" r="r" b="b"/>
                <a:pathLst>
                  <a:path w="61124" h="20236" extrusionOk="0">
                    <a:moveTo>
                      <a:pt x="61124" y="0"/>
                    </a:moveTo>
                    <a:lnTo>
                      <a:pt x="0" y="0"/>
                    </a:lnTo>
                  </a:path>
                </a:pathLst>
              </a:custGeom>
              <a:noFill/>
              <a:ln w="13725" cap="flat" cmpd="sng">
                <a:solidFill>
                  <a:srgbClr val="72504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 name="Google Shape;484;p18">
                <a:extLst>
                  <a:ext uri="{FF2B5EF4-FFF2-40B4-BE49-F238E27FC236}">
                    <a16:creationId xmlns:a16="http://schemas.microsoft.com/office/drawing/2014/main" id="{5A1E4C7A-AFFA-FB41-51B2-223B8C0DF845}"/>
                  </a:ext>
                </a:extLst>
              </p:cNvPr>
              <p:cNvSpPr/>
              <p:nvPr/>
            </p:nvSpPr>
            <p:spPr>
              <a:xfrm>
                <a:off x="3806151" y="1001393"/>
                <a:ext cx="61124" cy="20236"/>
              </a:xfrm>
              <a:custGeom>
                <a:avLst/>
                <a:gdLst/>
                <a:ahLst/>
                <a:cxnLst/>
                <a:rect l="l" t="t" r="r" b="b"/>
                <a:pathLst>
                  <a:path w="61124" h="20236" extrusionOk="0">
                    <a:moveTo>
                      <a:pt x="61124" y="0"/>
                    </a:moveTo>
                    <a:lnTo>
                      <a:pt x="0" y="0"/>
                    </a:lnTo>
                  </a:path>
                </a:pathLst>
              </a:custGeom>
              <a:noFill/>
              <a:ln w="13725" cap="flat" cmpd="sng">
                <a:solidFill>
                  <a:srgbClr val="72504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 name="Google Shape;485;p18">
                <a:extLst>
                  <a:ext uri="{FF2B5EF4-FFF2-40B4-BE49-F238E27FC236}">
                    <a16:creationId xmlns:a16="http://schemas.microsoft.com/office/drawing/2014/main" id="{845530FF-2D41-0A97-8077-64F165227398}"/>
                  </a:ext>
                </a:extLst>
              </p:cNvPr>
              <p:cNvSpPr/>
              <p:nvPr/>
            </p:nvSpPr>
            <p:spPr>
              <a:xfrm>
                <a:off x="3704277" y="1001393"/>
                <a:ext cx="61124" cy="20236"/>
              </a:xfrm>
              <a:custGeom>
                <a:avLst/>
                <a:gdLst/>
                <a:ahLst/>
                <a:cxnLst/>
                <a:rect l="l" t="t" r="r" b="b"/>
                <a:pathLst>
                  <a:path w="61124" h="20236" extrusionOk="0">
                    <a:moveTo>
                      <a:pt x="61124" y="0"/>
                    </a:moveTo>
                    <a:lnTo>
                      <a:pt x="0" y="0"/>
                    </a:lnTo>
                  </a:path>
                </a:pathLst>
              </a:custGeom>
              <a:noFill/>
              <a:ln w="13725" cap="flat" cmpd="sng">
                <a:solidFill>
                  <a:srgbClr val="72504F"/>
                </a:solidFill>
                <a:prstDash val="solid"/>
                <a:round/>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pic>
        <p:nvPicPr>
          <p:cNvPr id="49" name="Google Shape;486;p18">
            <a:extLst>
              <a:ext uri="{FF2B5EF4-FFF2-40B4-BE49-F238E27FC236}">
                <a16:creationId xmlns:a16="http://schemas.microsoft.com/office/drawing/2014/main" id="{8EAF1EDC-8CA4-7085-9C00-0E19DD3F01E3}"/>
              </a:ext>
            </a:extLst>
          </p:cNvPr>
          <p:cNvPicPr preferRelativeResize="0"/>
          <p:nvPr userDrawn="1"/>
        </p:nvPicPr>
        <p:blipFill rotWithShape="1">
          <a:blip r:embed="rId10">
            <a:alphaModFix/>
          </a:blip>
          <a:srcRect/>
          <a:stretch/>
        </p:blipFill>
        <p:spPr>
          <a:xfrm>
            <a:off x="7091833" y="1219735"/>
            <a:ext cx="334916" cy="375864"/>
          </a:xfrm>
          <a:prstGeom prst="rect">
            <a:avLst/>
          </a:prstGeom>
          <a:noFill/>
          <a:ln>
            <a:noFill/>
          </a:ln>
        </p:spPr>
      </p:pic>
      <p:sp>
        <p:nvSpPr>
          <p:cNvPr id="50" name="Google Shape;487;p18">
            <a:extLst>
              <a:ext uri="{FF2B5EF4-FFF2-40B4-BE49-F238E27FC236}">
                <a16:creationId xmlns:a16="http://schemas.microsoft.com/office/drawing/2014/main" id="{73F9D291-3488-AE59-CBC4-BB76C9092DB7}"/>
              </a:ext>
            </a:extLst>
          </p:cNvPr>
          <p:cNvSpPr/>
          <p:nvPr userDrawn="1"/>
        </p:nvSpPr>
        <p:spPr>
          <a:xfrm rot="-3026059">
            <a:off x="5916750" y="1536579"/>
            <a:ext cx="838518" cy="838518"/>
          </a:xfrm>
          <a:prstGeom prst="arc">
            <a:avLst>
              <a:gd name="adj1" fmla="val 15545236"/>
              <a:gd name="adj2" fmla="val 20039800"/>
            </a:avLst>
          </a:prstGeom>
          <a:noFill/>
          <a:ln w="19050" cap="flat" cmpd="sng">
            <a:solidFill>
              <a:srgbClr val="435369"/>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1" name="Google Shape;488;p18">
            <a:extLst>
              <a:ext uri="{FF2B5EF4-FFF2-40B4-BE49-F238E27FC236}">
                <a16:creationId xmlns:a16="http://schemas.microsoft.com/office/drawing/2014/main" id="{BA29DFFD-FB25-5E33-0706-95EC4391CF5A}"/>
              </a:ext>
            </a:extLst>
          </p:cNvPr>
          <p:cNvSpPr/>
          <p:nvPr userDrawn="1"/>
        </p:nvSpPr>
        <p:spPr>
          <a:xfrm rot="744677">
            <a:off x="7096789" y="1537004"/>
            <a:ext cx="838518" cy="838518"/>
          </a:xfrm>
          <a:prstGeom prst="arc">
            <a:avLst>
              <a:gd name="adj1" fmla="val 15545236"/>
              <a:gd name="adj2" fmla="val 20039800"/>
            </a:avLst>
          </a:prstGeom>
          <a:noFill/>
          <a:ln w="19050" cap="flat" cmpd="sng">
            <a:solidFill>
              <a:srgbClr val="435369"/>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2" name="Google Shape;489;p18">
            <a:extLst>
              <a:ext uri="{FF2B5EF4-FFF2-40B4-BE49-F238E27FC236}">
                <a16:creationId xmlns:a16="http://schemas.microsoft.com/office/drawing/2014/main" id="{96AC7A1A-926C-E22C-804D-D08F1448C4F0}"/>
              </a:ext>
            </a:extLst>
          </p:cNvPr>
          <p:cNvSpPr txBox="1"/>
          <p:nvPr userDrawn="1"/>
        </p:nvSpPr>
        <p:spPr>
          <a:xfrm>
            <a:off x="6444769" y="1541108"/>
            <a:ext cx="962994" cy="364172"/>
          </a:xfrm>
          <a:prstGeom prst="rect">
            <a:avLst/>
          </a:prstGeom>
          <a:noFill/>
          <a:ln>
            <a:noFill/>
          </a:ln>
        </p:spPr>
        <p:txBody>
          <a:bodyPr spcFirstLastPara="1" wrap="square" lIns="91425" tIns="91425" rIns="91425" bIns="91425" anchor="t" anchorCtr="0">
            <a:spAutoFit/>
          </a:bodyPr>
          <a:lstStyle/>
          <a:p>
            <a:pPr marL="0" marR="0" lvl="0" indent="0" algn="ctr" rtl="0">
              <a:lnSpc>
                <a:spcPct val="107692"/>
              </a:lnSpc>
              <a:spcBef>
                <a:spcPts val="0"/>
              </a:spcBef>
              <a:spcAft>
                <a:spcPts val="0"/>
              </a:spcAft>
              <a:buClr>
                <a:schemeClr val="dk1"/>
              </a:buClr>
              <a:buSzPts val="1100"/>
              <a:buFont typeface="Arial"/>
              <a:buNone/>
            </a:pPr>
            <a:r>
              <a:rPr lang="iw" sz="1300" b="0" i="0" u="none" strike="noStrike" cap="none">
                <a:solidFill>
                  <a:srgbClr val="435369"/>
                </a:solidFill>
                <a:latin typeface="Calibri"/>
                <a:ea typeface="Calibri"/>
                <a:cs typeface="Calibri"/>
                <a:sym typeface="Calibri"/>
              </a:rPr>
              <a:t>יצור</a:t>
            </a:r>
            <a:endParaRPr sz="1300" b="0" i="0" u="none" strike="noStrike" cap="none">
              <a:solidFill>
                <a:srgbClr val="435369"/>
              </a:solidFill>
              <a:latin typeface="Calibri"/>
              <a:ea typeface="Calibri"/>
              <a:cs typeface="Calibri"/>
              <a:sym typeface="Calibri"/>
            </a:endParaRPr>
          </a:p>
        </p:txBody>
      </p:sp>
      <p:sp>
        <p:nvSpPr>
          <p:cNvPr id="53" name="Google Shape;490;p18">
            <a:extLst>
              <a:ext uri="{FF2B5EF4-FFF2-40B4-BE49-F238E27FC236}">
                <a16:creationId xmlns:a16="http://schemas.microsoft.com/office/drawing/2014/main" id="{0C5F33B2-078F-445A-DBC9-73B32B52BEBF}"/>
              </a:ext>
            </a:extLst>
          </p:cNvPr>
          <p:cNvSpPr txBox="1"/>
          <p:nvPr userDrawn="1"/>
        </p:nvSpPr>
        <p:spPr>
          <a:xfrm>
            <a:off x="7564726" y="2269564"/>
            <a:ext cx="962994" cy="364172"/>
          </a:xfrm>
          <a:prstGeom prst="rect">
            <a:avLst/>
          </a:prstGeom>
          <a:noFill/>
          <a:ln>
            <a:noFill/>
          </a:ln>
        </p:spPr>
        <p:txBody>
          <a:bodyPr spcFirstLastPara="1" wrap="square" lIns="91425" tIns="91425" rIns="91425" bIns="91425" anchor="t" anchorCtr="0">
            <a:spAutoFit/>
          </a:bodyPr>
          <a:lstStyle/>
          <a:p>
            <a:pPr marL="0" marR="0" lvl="0" indent="0" algn="ctr" rtl="0">
              <a:lnSpc>
                <a:spcPct val="107692"/>
              </a:lnSpc>
              <a:spcBef>
                <a:spcPts val="0"/>
              </a:spcBef>
              <a:spcAft>
                <a:spcPts val="0"/>
              </a:spcAft>
              <a:buClr>
                <a:schemeClr val="dk1"/>
              </a:buClr>
              <a:buSzPts val="1100"/>
              <a:buFont typeface="Arial"/>
              <a:buNone/>
            </a:pPr>
            <a:r>
              <a:rPr lang="iw" sz="1300" b="0" i="0" u="none" strike="noStrike" cap="none">
                <a:solidFill>
                  <a:srgbClr val="435369"/>
                </a:solidFill>
                <a:latin typeface="Calibri"/>
                <a:ea typeface="Calibri"/>
                <a:cs typeface="Calibri"/>
                <a:sym typeface="Calibri"/>
              </a:rPr>
              <a:t>מוצר</a:t>
            </a:r>
            <a:endParaRPr sz="1300" b="0" i="0" u="none" strike="noStrike" cap="none">
              <a:solidFill>
                <a:srgbClr val="435369"/>
              </a:solidFill>
              <a:latin typeface="Calibri"/>
              <a:ea typeface="Calibri"/>
              <a:cs typeface="Calibri"/>
              <a:sym typeface="Calibri"/>
            </a:endParaRPr>
          </a:p>
        </p:txBody>
      </p:sp>
      <p:sp>
        <p:nvSpPr>
          <p:cNvPr id="54" name="Google Shape;491;p18">
            <a:extLst>
              <a:ext uri="{FF2B5EF4-FFF2-40B4-BE49-F238E27FC236}">
                <a16:creationId xmlns:a16="http://schemas.microsoft.com/office/drawing/2014/main" id="{C08F7CDD-FC9D-E831-9260-C7BF5D852DB2}"/>
              </a:ext>
            </a:extLst>
          </p:cNvPr>
          <p:cNvSpPr/>
          <p:nvPr userDrawn="1"/>
        </p:nvSpPr>
        <p:spPr>
          <a:xfrm rot="4405714">
            <a:off x="7375384" y="2414911"/>
            <a:ext cx="838518" cy="838518"/>
          </a:xfrm>
          <a:prstGeom prst="arc">
            <a:avLst>
              <a:gd name="adj1" fmla="val 15545236"/>
              <a:gd name="adj2" fmla="val 20039800"/>
            </a:avLst>
          </a:prstGeom>
          <a:noFill/>
          <a:ln w="19050" cap="flat" cmpd="sng">
            <a:solidFill>
              <a:srgbClr val="435369"/>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5" name="Google Shape;492;p18">
            <a:extLst>
              <a:ext uri="{FF2B5EF4-FFF2-40B4-BE49-F238E27FC236}">
                <a16:creationId xmlns:a16="http://schemas.microsoft.com/office/drawing/2014/main" id="{3E93E553-98E8-CF8B-F486-7A6C13ED750F}"/>
              </a:ext>
            </a:extLst>
          </p:cNvPr>
          <p:cNvSpPr txBox="1"/>
          <p:nvPr userDrawn="1"/>
        </p:nvSpPr>
        <p:spPr>
          <a:xfrm>
            <a:off x="7509623" y="3606023"/>
            <a:ext cx="962994" cy="364172"/>
          </a:xfrm>
          <a:prstGeom prst="rect">
            <a:avLst/>
          </a:prstGeom>
          <a:noFill/>
          <a:ln>
            <a:noFill/>
          </a:ln>
        </p:spPr>
        <p:txBody>
          <a:bodyPr spcFirstLastPara="1" wrap="square" lIns="91425" tIns="91425" rIns="91425" bIns="91425" anchor="t" anchorCtr="0">
            <a:spAutoFit/>
          </a:bodyPr>
          <a:lstStyle/>
          <a:p>
            <a:pPr marL="0" marR="0" lvl="0" indent="0" algn="ctr" rtl="0">
              <a:lnSpc>
                <a:spcPct val="107692"/>
              </a:lnSpc>
              <a:spcBef>
                <a:spcPts val="0"/>
              </a:spcBef>
              <a:spcAft>
                <a:spcPts val="0"/>
              </a:spcAft>
              <a:buClr>
                <a:schemeClr val="dk1"/>
              </a:buClr>
              <a:buSzPts val="1100"/>
              <a:buFont typeface="Arial"/>
              <a:buNone/>
            </a:pPr>
            <a:r>
              <a:rPr lang="iw" sz="1300" b="0" i="0" u="none" strike="noStrike" cap="none">
                <a:solidFill>
                  <a:srgbClr val="435369"/>
                </a:solidFill>
                <a:latin typeface="Calibri"/>
                <a:ea typeface="Calibri"/>
                <a:cs typeface="Calibri"/>
                <a:sym typeface="Calibri"/>
              </a:rPr>
              <a:t>שימוש</a:t>
            </a:r>
            <a:endParaRPr sz="1300" b="0" i="0" u="none" strike="noStrike" cap="none">
              <a:solidFill>
                <a:srgbClr val="435369"/>
              </a:solidFill>
              <a:latin typeface="Calibri"/>
              <a:ea typeface="Calibri"/>
              <a:cs typeface="Calibri"/>
              <a:sym typeface="Calibri"/>
            </a:endParaRPr>
          </a:p>
        </p:txBody>
      </p:sp>
      <p:sp>
        <p:nvSpPr>
          <p:cNvPr id="56" name="Google Shape;493;p18">
            <a:extLst>
              <a:ext uri="{FF2B5EF4-FFF2-40B4-BE49-F238E27FC236}">
                <a16:creationId xmlns:a16="http://schemas.microsoft.com/office/drawing/2014/main" id="{A087F9E8-66F0-FBD3-86DC-C57746BA3DBC}"/>
              </a:ext>
            </a:extLst>
          </p:cNvPr>
          <p:cNvSpPr/>
          <p:nvPr userDrawn="1"/>
        </p:nvSpPr>
        <p:spPr>
          <a:xfrm rot="8282815">
            <a:off x="6964082" y="3172095"/>
            <a:ext cx="838518" cy="838518"/>
          </a:xfrm>
          <a:prstGeom prst="arc">
            <a:avLst>
              <a:gd name="adj1" fmla="val 15545236"/>
              <a:gd name="adj2" fmla="val 20039800"/>
            </a:avLst>
          </a:prstGeom>
          <a:noFill/>
          <a:ln w="19050" cap="flat" cmpd="sng">
            <a:solidFill>
              <a:srgbClr val="435369"/>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7" name="Google Shape;494;p18">
            <a:extLst>
              <a:ext uri="{FF2B5EF4-FFF2-40B4-BE49-F238E27FC236}">
                <a16:creationId xmlns:a16="http://schemas.microsoft.com/office/drawing/2014/main" id="{7F816CB0-2590-F907-9822-1DC603AA98BE}"/>
              </a:ext>
            </a:extLst>
          </p:cNvPr>
          <p:cNvSpPr txBox="1"/>
          <p:nvPr userDrawn="1"/>
        </p:nvSpPr>
        <p:spPr>
          <a:xfrm>
            <a:off x="6317188" y="4063183"/>
            <a:ext cx="962994" cy="364172"/>
          </a:xfrm>
          <a:prstGeom prst="rect">
            <a:avLst/>
          </a:prstGeom>
          <a:noFill/>
          <a:ln>
            <a:noFill/>
          </a:ln>
        </p:spPr>
        <p:txBody>
          <a:bodyPr spcFirstLastPara="1" wrap="square" lIns="91425" tIns="91425" rIns="91425" bIns="91425" anchor="t" anchorCtr="0">
            <a:spAutoFit/>
          </a:bodyPr>
          <a:lstStyle/>
          <a:p>
            <a:pPr marL="0" marR="0" lvl="0" indent="0" algn="ctr" rtl="0">
              <a:lnSpc>
                <a:spcPct val="107692"/>
              </a:lnSpc>
              <a:spcBef>
                <a:spcPts val="0"/>
              </a:spcBef>
              <a:spcAft>
                <a:spcPts val="0"/>
              </a:spcAft>
              <a:buClr>
                <a:schemeClr val="dk1"/>
              </a:buClr>
              <a:buSzPts val="1100"/>
              <a:buFont typeface="Arial"/>
              <a:buNone/>
            </a:pPr>
            <a:r>
              <a:rPr lang="iw" sz="1300" b="0" i="0" u="none" strike="noStrike" cap="none">
                <a:solidFill>
                  <a:srgbClr val="435369"/>
                </a:solidFill>
                <a:latin typeface="Calibri"/>
                <a:ea typeface="Calibri"/>
                <a:cs typeface="Calibri"/>
                <a:sym typeface="Calibri"/>
              </a:rPr>
              <a:t>שימוש חוזר</a:t>
            </a:r>
            <a:endParaRPr sz="1300" b="0" i="0" u="none" strike="noStrike" cap="none">
              <a:solidFill>
                <a:srgbClr val="435369"/>
              </a:solidFill>
              <a:latin typeface="Calibri"/>
              <a:ea typeface="Calibri"/>
              <a:cs typeface="Calibri"/>
              <a:sym typeface="Calibri"/>
            </a:endParaRPr>
          </a:p>
        </p:txBody>
      </p:sp>
      <p:sp>
        <p:nvSpPr>
          <p:cNvPr id="58" name="Google Shape;495;p18">
            <a:extLst>
              <a:ext uri="{FF2B5EF4-FFF2-40B4-BE49-F238E27FC236}">
                <a16:creationId xmlns:a16="http://schemas.microsoft.com/office/drawing/2014/main" id="{0AE8A814-FD26-4491-9634-323165DF453D}"/>
              </a:ext>
            </a:extLst>
          </p:cNvPr>
          <p:cNvSpPr/>
          <p:nvPr userDrawn="1"/>
        </p:nvSpPr>
        <p:spPr>
          <a:xfrm rot="-10073874">
            <a:off x="5937515" y="3198201"/>
            <a:ext cx="838518" cy="813834"/>
          </a:xfrm>
          <a:prstGeom prst="arc">
            <a:avLst>
              <a:gd name="adj1" fmla="val 15545236"/>
              <a:gd name="adj2" fmla="val 20039800"/>
            </a:avLst>
          </a:prstGeom>
          <a:noFill/>
          <a:ln w="19050" cap="flat" cmpd="sng">
            <a:solidFill>
              <a:srgbClr val="435369"/>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9" name="Google Shape;496;p18">
            <a:extLst>
              <a:ext uri="{FF2B5EF4-FFF2-40B4-BE49-F238E27FC236}">
                <a16:creationId xmlns:a16="http://schemas.microsoft.com/office/drawing/2014/main" id="{A3F168FE-85EC-09EC-50B8-BE3F281D4BD0}"/>
              </a:ext>
            </a:extLst>
          </p:cNvPr>
          <p:cNvSpPr txBox="1"/>
          <p:nvPr userDrawn="1"/>
        </p:nvSpPr>
        <p:spPr>
          <a:xfrm>
            <a:off x="5175285" y="3265625"/>
            <a:ext cx="962994" cy="543708"/>
          </a:xfrm>
          <a:prstGeom prst="rect">
            <a:avLst/>
          </a:prstGeom>
          <a:noFill/>
          <a:ln>
            <a:noFill/>
          </a:ln>
        </p:spPr>
        <p:txBody>
          <a:bodyPr spcFirstLastPara="1" wrap="square" lIns="91425" tIns="91425" rIns="91425" bIns="91425" anchor="t" anchorCtr="0">
            <a:spAutoFit/>
          </a:bodyPr>
          <a:lstStyle/>
          <a:p>
            <a:pPr marL="0" marR="0" lvl="0" indent="0" algn="ctr" rtl="0">
              <a:lnSpc>
                <a:spcPct val="107692"/>
              </a:lnSpc>
              <a:spcBef>
                <a:spcPts val="0"/>
              </a:spcBef>
              <a:spcAft>
                <a:spcPts val="0"/>
              </a:spcAft>
              <a:buClr>
                <a:schemeClr val="dk1"/>
              </a:buClr>
              <a:buSzPts val="1100"/>
              <a:buFont typeface="Arial"/>
              <a:buNone/>
            </a:pPr>
            <a:r>
              <a:rPr lang="iw" sz="1300" b="0" i="0" u="none" strike="noStrike" cap="none">
                <a:solidFill>
                  <a:srgbClr val="435369"/>
                </a:solidFill>
                <a:latin typeface="Calibri"/>
                <a:ea typeface="Calibri"/>
                <a:cs typeface="Calibri"/>
                <a:sym typeface="Calibri"/>
              </a:rPr>
              <a:t>פרוק למרכיבים</a:t>
            </a:r>
            <a:endParaRPr sz="1300" b="0" i="0" u="none" strike="noStrike" cap="none">
              <a:solidFill>
                <a:srgbClr val="435369"/>
              </a:solidFill>
              <a:latin typeface="Calibri"/>
              <a:ea typeface="Calibri"/>
              <a:cs typeface="Calibri"/>
              <a:sym typeface="Calibri"/>
            </a:endParaRPr>
          </a:p>
        </p:txBody>
      </p:sp>
      <p:sp>
        <p:nvSpPr>
          <p:cNvPr id="60" name="Google Shape;497;p18">
            <a:extLst>
              <a:ext uri="{FF2B5EF4-FFF2-40B4-BE49-F238E27FC236}">
                <a16:creationId xmlns:a16="http://schemas.microsoft.com/office/drawing/2014/main" id="{F76F2724-CF7A-1BF2-F313-460DE200FA33}"/>
              </a:ext>
            </a:extLst>
          </p:cNvPr>
          <p:cNvSpPr/>
          <p:nvPr userDrawn="1"/>
        </p:nvSpPr>
        <p:spPr>
          <a:xfrm rot="-6698140">
            <a:off x="5484466" y="2329861"/>
            <a:ext cx="838518" cy="813834"/>
          </a:xfrm>
          <a:prstGeom prst="arc">
            <a:avLst>
              <a:gd name="adj1" fmla="val 15545236"/>
              <a:gd name="adj2" fmla="val 20039800"/>
            </a:avLst>
          </a:prstGeom>
          <a:noFill/>
          <a:ln w="19050" cap="flat" cmpd="sng">
            <a:solidFill>
              <a:srgbClr val="435369"/>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61" name="Google Shape;498;p18">
            <a:extLst>
              <a:ext uri="{FF2B5EF4-FFF2-40B4-BE49-F238E27FC236}">
                <a16:creationId xmlns:a16="http://schemas.microsoft.com/office/drawing/2014/main" id="{1A4FF19C-49B9-9C28-4F16-08CEDAFE4768}"/>
              </a:ext>
            </a:extLst>
          </p:cNvPr>
          <p:cNvSpPr txBox="1"/>
          <p:nvPr userDrawn="1"/>
        </p:nvSpPr>
        <p:spPr>
          <a:xfrm>
            <a:off x="5143164" y="1967310"/>
            <a:ext cx="962994" cy="543708"/>
          </a:xfrm>
          <a:prstGeom prst="rect">
            <a:avLst/>
          </a:prstGeom>
          <a:noFill/>
          <a:ln>
            <a:noFill/>
          </a:ln>
        </p:spPr>
        <p:txBody>
          <a:bodyPr spcFirstLastPara="1" wrap="square" lIns="91425" tIns="91425" rIns="91425" bIns="91425" anchor="t" anchorCtr="0">
            <a:spAutoFit/>
          </a:bodyPr>
          <a:lstStyle/>
          <a:p>
            <a:pPr marL="0" marR="0" lvl="0" indent="0" algn="ctr" rtl="0">
              <a:lnSpc>
                <a:spcPct val="107692"/>
              </a:lnSpc>
              <a:spcBef>
                <a:spcPts val="0"/>
              </a:spcBef>
              <a:spcAft>
                <a:spcPts val="0"/>
              </a:spcAft>
              <a:buClr>
                <a:schemeClr val="dk1"/>
              </a:buClr>
              <a:buSzPts val="1100"/>
              <a:buFont typeface="Arial"/>
              <a:buNone/>
            </a:pPr>
            <a:r>
              <a:rPr lang="iw" sz="1300" b="0" i="0" u="none" strike="noStrike" cap="none">
                <a:solidFill>
                  <a:srgbClr val="435369"/>
                </a:solidFill>
                <a:latin typeface="Calibri"/>
                <a:ea typeface="Calibri"/>
                <a:cs typeface="Calibri"/>
                <a:sym typeface="Calibri"/>
              </a:rPr>
              <a:t>מרכיבים טכנולוגים</a:t>
            </a:r>
            <a:endParaRPr sz="1300" b="0" i="0" u="none" strike="noStrike" cap="none">
              <a:solidFill>
                <a:srgbClr val="435369"/>
              </a:solidFill>
              <a:latin typeface="Calibri"/>
              <a:ea typeface="Calibri"/>
              <a:cs typeface="Calibri"/>
              <a:sym typeface="Calibri"/>
            </a:endParaRPr>
          </a:p>
        </p:txBody>
      </p:sp>
      <p:sp>
        <p:nvSpPr>
          <p:cNvPr id="62" name="Google Shape;499;p18">
            <a:extLst>
              <a:ext uri="{FF2B5EF4-FFF2-40B4-BE49-F238E27FC236}">
                <a16:creationId xmlns:a16="http://schemas.microsoft.com/office/drawing/2014/main" id="{742144F6-FB64-4575-C5B8-56C5FBB62204}"/>
              </a:ext>
            </a:extLst>
          </p:cNvPr>
          <p:cNvSpPr txBox="1"/>
          <p:nvPr userDrawn="1"/>
        </p:nvSpPr>
        <p:spPr>
          <a:xfrm>
            <a:off x="6278461" y="2036554"/>
            <a:ext cx="1368059" cy="156963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chemeClr val="dk1"/>
              </a:buClr>
              <a:buSzPts val="1100"/>
              <a:buFont typeface="Arial"/>
              <a:buNone/>
            </a:pPr>
            <a:r>
              <a:rPr lang="iw" sz="3000" b="0" i="0" u="none" strike="noStrike" cap="none">
                <a:solidFill>
                  <a:srgbClr val="435369"/>
                </a:solidFill>
                <a:latin typeface="Calibri"/>
                <a:ea typeface="Calibri"/>
                <a:cs typeface="Calibri"/>
                <a:sym typeface="Calibri"/>
              </a:rPr>
              <a:t>מעגל </a:t>
            </a:r>
            <a:r>
              <a:rPr lang="iw" sz="3000" b="1" i="0" u="none" strike="noStrike" cap="none">
                <a:solidFill>
                  <a:srgbClr val="72504F"/>
                </a:solidFill>
                <a:latin typeface="Calibri"/>
                <a:ea typeface="Calibri"/>
                <a:cs typeface="Calibri"/>
                <a:sym typeface="Calibri"/>
              </a:rPr>
              <a:t>טכנולוגי</a:t>
            </a:r>
            <a:endParaRPr/>
          </a:p>
          <a:p>
            <a:pPr marL="0" marR="0" lvl="0" indent="0" algn="ctr" rtl="0">
              <a:lnSpc>
                <a:spcPct val="90000"/>
              </a:lnSpc>
              <a:spcBef>
                <a:spcPts val="0"/>
              </a:spcBef>
              <a:spcAft>
                <a:spcPts val="0"/>
              </a:spcAft>
              <a:buClr>
                <a:schemeClr val="dk1"/>
              </a:buClr>
              <a:buSzPts val="1100"/>
              <a:buFont typeface="Arial"/>
              <a:buNone/>
            </a:pPr>
            <a:r>
              <a:rPr lang="iw" sz="3000" b="0" i="0" u="none" strike="noStrike" cap="none">
                <a:solidFill>
                  <a:srgbClr val="435369"/>
                </a:solidFill>
                <a:latin typeface="Calibri"/>
                <a:ea typeface="Calibri"/>
                <a:cs typeface="Calibri"/>
                <a:sym typeface="Calibri"/>
              </a:rPr>
              <a:t>למוצרי שירות</a:t>
            </a:r>
            <a:endParaRPr sz="3000" b="0" i="0" u="none" strike="noStrike" cap="none">
              <a:solidFill>
                <a:srgbClr val="435369"/>
              </a:solidFill>
              <a:latin typeface="Calibri"/>
              <a:ea typeface="Calibri"/>
              <a:cs typeface="Calibri"/>
              <a:sym typeface="Calibri"/>
            </a:endParaRPr>
          </a:p>
        </p:txBody>
      </p:sp>
      <p:pic>
        <p:nvPicPr>
          <p:cNvPr id="63" name="Google Shape;500;p18">
            <a:extLst>
              <a:ext uri="{FF2B5EF4-FFF2-40B4-BE49-F238E27FC236}">
                <a16:creationId xmlns:a16="http://schemas.microsoft.com/office/drawing/2014/main" id="{56B0405B-E1FB-4917-66B5-1E01D9566ECB}"/>
              </a:ext>
            </a:extLst>
          </p:cNvPr>
          <p:cNvPicPr preferRelativeResize="0"/>
          <p:nvPr userDrawn="1"/>
        </p:nvPicPr>
        <p:blipFill rotWithShape="1">
          <a:blip r:embed="rId11">
            <a:alphaModFix/>
          </a:blip>
          <a:srcRect/>
          <a:stretch/>
        </p:blipFill>
        <p:spPr>
          <a:xfrm>
            <a:off x="7810968" y="1939039"/>
            <a:ext cx="422750" cy="383341"/>
          </a:xfrm>
          <a:prstGeom prst="rect">
            <a:avLst/>
          </a:prstGeom>
          <a:noFill/>
          <a:ln>
            <a:noFill/>
          </a:ln>
        </p:spPr>
      </p:pic>
      <p:pic>
        <p:nvPicPr>
          <p:cNvPr id="64" name="Google Shape;501;p18">
            <a:extLst>
              <a:ext uri="{FF2B5EF4-FFF2-40B4-BE49-F238E27FC236}">
                <a16:creationId xmlns:a16="http://schemas.microsoft.com/office/drawing/2014/main" id="{5D1C69CF-C902-C324-2E6C-FA937C126681}"/>
              </a:ext>
            </a:extLst>
          </p:cNvPr>
          <p:cNvPicPr preferRelativeResize="0"/>
          <p:nvPr userDrawn="1"/>
        </p:nvPicPr>
        <p:blipFill rotWithShape="1">
          <a:blip r:embed="rId12">
            <a:alphaModFix/>
          </a:blip>
          <a:srcRect/>
          <a:stretch/>
        </p:blipFill>
        <p:spPr>
          <a:xfrm>
            <a:off x="7764159" y="3268625"/>
            <a:ext cx="445595" cy="368210"/>
          </a:xfrm>
          <a:prstGeom prst="rect">
            <a:avLst/>
          </a:prstGeom>
          <a:noFill/>
          <a:ln>
            <a:noFill/>
          </a:ln>
        </p:spPr>
      </p:pic>
      <p:grpSp>
        <p:nvGrpSpPr>
          <p:cNvPr id="65" name="Google Shape;502;p18">
            <a:extLst>
              <a:ext uri="{FF2B5EF4-FFF2-40B4-BE49-F238E27FC236}">
                <a16:creationId xmlns:a16="http://schemas.microsoft.com/office/drawing/2014/main" id="{B836C672-1A18-9CFB-674E-1559608EDBBF}"/>
              </a:ext>
            </a:extLst>
          </p:cNvPr>
          <p:cNvGrpSpPr/>
          <p:nvPr userDrawn="1"/>
        </p:nvGrpSpPr>
        <p:grpSpPr>
          <a:xfrm>
            <a:off x="6603016" y="3729723"/>
            <a:ext cx="442368" cy="366287"/>
            <a:chOff x="6355043" y="3391611"/>
            <a:chExt cx="442368" cy="366287"/>
          </a:xfrm>
        </p:grpSpPr>
        <p:grpSp>
          <p:nvGrpSpPr>
            <p:cNvPr id="66" name="Google Shape;503;p18">
              <a:extLst>
                <a:ext uri="{FF2B5EF4-FFF2-40B4-BE49-F238E27FC236}">
                  <a16:creationId xmlns:a16="http://schemas.microsoft.com/office/drawing/2014/main" id="{F6D14057-2C80-571A-8968-3EE74393B564}"/>
                </a:ext>
              </a:extLst>
            </p:cNvPr>
            <p:cNvGrpSpPr/>
            <p:nvPr/>
          </p:nvGrpSpPr>
          <p:grpSpPr>
            <a:xfrm>
              <a:off x="6355043" y="3391611"/>
              <a:ext cx="442368" cy="366287"/>
              <a:chOff x="6308595" y="3306656"/>
              <a:chExt cx="535265" cy="443208"/>
            </a:xfrm>
          </p:grpSpPr>
          <p:sp>
            <p:nvSpPr>
              <p:cNvPr id="71" name="Google Shape;504;p18">
                <a:extLst>
                  <a:ext uri="{FF2B5EF4-FFF2-40B4-BE49-F238E27FC236}">
                    <a16:creationId xmlns:a16="http://schemas.microsoft.com/office/drawing/2014/main" id="{41AC1558-1514-FAD2-57AB-6A14575C87B2}"/>
                  </a:ext>
                </a:extLst>
              </p:cNvPr>
              <p:cNvSpPr/>
              <p:nvPr/>
            </p:nvSpPr>
            <p:spPr>
              <a:xfrm>
                <a:off x="6308595" y="3306656"/>
                <a:ext cx="535265" cy="443208"/>
              </a:xfrm>
              <a:prstGeom prst="rect">
                <a:avLst/>
              </a:prstGeom>
              <a:noFill/>
              <a:ln w="12700" cap="flat" cmpd="sng">
                <a:solidFill>
                  <a:srgbClr val="7250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2" name="Google Shape;505;p18">
                <a:extLst>
                  <a:ext uri="{FF2B5EF4-FFF2-40B4-BE49-F238E27FC236}">
                    <a16:creationId xmlns:a16="http://schemas.microsoft.com/office/drawing/2014/main" id="{7E4D4169-1C42-7226-4465-F4A749E0D3E7}"/>
                  </a:ext>
                </a:extLst>
              </p:cNvPr>
              <p:cNvSpPr/>
              <p:nvPr/>
            </p:nvSpPr>
            <p:spPr>
              <a:xfrm>
                <a:off x="6451695" y="3396810"/>
                <a:ext cx="229456" cy="54014"/>
              </a:xfrm>
              <a:prstGeom prst="rect">
                <a:avLst/>
              </a:prstGeom>
              <a:noFill/>
              <a:ln w="12700" cap="flat" cmpd="sng">
                <a:solidFill>
                  <a:srgbClr val="7250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67" name="Google Shape;506;p18">
              <a:extLst>
                <a:ext uri="{FF2B5EF4-FFF2-40B4-BE49-F238E27FC236}">
                  <a16:creationId xmlns:a16="http://schemas.microsoft.com/office/drawing/2014/main" id="{96F5B633-4E57-B1D2-2BAE-BBCA04A7F184}"/>
                </a:ext>
              </a:extLst>
            </p:cNvPr>
            <p:cNvGrpSpPr/>
            <p:nvPr/>
          </p:nvGrpSpPr>
          <p:grpSpPr>
            <a:xfrm>
              <a:off x="6478644" y="3540585"/>
              <a:ext cx="163461" cy="171183"/>
              <a:chOff x="777716" y="1203341"/>
              <a:chExt cx="545654" cy="571436"/>
            </a:xfrm>
          </p:grpSpPr>
          <p:sp>
            <p:nvSpPr>
              <p:cNvPr id="68" name="Google Shape;507;p18">
                <a:extLst>
                  <a:ext uri="{FF2B5EF4-FFF2-40B4-BE49-F238E27FC236}">
                    <a16:creationId xmlns:a16="http://schemas.microsoft.com/office/drawing/2014/main" id="{FDEEC1B0-CA7A-354E-27AE-454E0D4BE3FB}"/>
                  </a:ext>
                </a:extLst>
              </p:cNvPr>
              <p:cNvSpPr/>
              <p:nvPr/>
            </p:nvSpPr>
            <p:spPr>
              <a:xfrm>
                <a:off x="921071" y="1203341"/>
                <a:ext cx="346706" cy="212464"/>
              </a:xfrm>
              <a:custGeom>
                <a:avLst/>
                <a:gdLst/>
                <a:ahLst/>
                <a:cxnLst/>
                <a:rect l="l" t="t" r="r" b="b"/>
                <a:pathLst>
                  <a:path w="133817" h="82004" extrusionOk="0">
                    <a:moveTo>
                      <a:pt x="29956" y="24306"/>
                    </a:moveTo>
                    <a:cubicBezTo>
                      <a:pt x="35881" y="12547"/>
                      <a:pt x="50238" y="7807"/>
                      <a:pt x="62023" y="13719"/>
                    </a:cubicBezTo>
                    <a:cubicBezTo>
                      <a:pt x="66260" y="15844"/>
                      <a:pt x="69767" y="19180"/>
                      <a:pt x="72097" y="23302"/>
                    </a:cubicBezTo>
                    <a:lnTo>
                      <a:pt x="98513" y="69922"/>
                    </a:lnTo>
                    <a:lnTo>
                      <a:pt x="65837" y="70851"/>
                    </a:lnTo>
                    <a:cubicBezTo>
                      <a:pt x="62792" y="70910"/>
                      <a:pt x="60372" y="73421"/>
                      <a:pt x="60431" y="76459"/>
                    </a:cubicBezTo>
                    <a:cubicBezTo>
                      <a:pt x="60432" y="76498"/>
                      <a:pt x="60433" y="76537"/>
                      <a:pt x="60435" y="76576"/>
                    </a:cubicBezTo>
                    <a:cubicBezTo>
                      <a:pt x="60515" y="79584"/>
                      <a:pt x="62971" y="81985"/>
                      <a:pt x="65986" y="82004"/>
                    </a:cubicBezTo>
                    <a:lnTo>
                      <a:pt x="66172" y="82004"/>
                    </a:lnTo>
                    <a:lnTo>
                      <a:pt x="108350" y="80815"/>
                    </a:lnTo>
                    <a:cubicBezTo>
                      <a:pt x="110281" y="80751"/>
                      <a:pt x="112042" y="79697"/>
                      <a:pt x="113007" y="78026"/>
                    </a:cubicBezTo>
                    <a:lnTo>
                      <a:pt x="132941" y="43377"/>
                    </a:lnTo>
                    <a:cubicBezTo>
                      <a:pt x="134600" y="40780"/>
                      <a:pt x="133835" y="37333"/>
                      <a:pt x="131232" y="35678"/>
                    </a:cubicBezTo>
                    <a:cubicBezTo>
                      <a:pt x="128629" y="34022"/>
                      <a:pt x="125174" y="34786"/>
                      <a:pt x="123515" y="37383"/>
                    </a:cubicBezTo>
                    <a:cubicBezTo>
                      <a:pt x="123421" y="37531"/>
                      <a:pt x="123333" y="37682"/>
                      <a:pt x="123254" y="37838"/>
                    </a:cubicBezTo>
                    <a:lnTo>
                      <a:pt x="108089" y="64197"/>
                    </a:lnTo>
                    <a:lnTo>
                      <a:pt x="82008" y="17837"/>
                    </a:lnTo>
                    <a:cubicBezTo>
                      <a:pt x="72513" y="998"/>
                      <a:pt x="51136" y="-4973"/>
                      <a:pt x="34260" y="4500"/>
                    </a:cubicBezTo>
                    <a:cubicBezTo>
                      <a:pt x="28176" y="7915"/>
                      <a:pt x="23253" y="13063"/>
                      <a:pt x="20120" y="19287"/>
                    </a:cubicBezTo>
                    <a:lnTo>
                      <a:pt x="0" y="59140"/>
                    </a:lnTo>
                    <a:lnTo>
                      <a:pt x="9985" y="64159"/>
                    </a:lnTo>
                    <a:close/>
                  </a:path>
                </a:pathLst>
              </a:custGeom>
              <a:solidFill>
                <a:srgbClr val="72504F"/>
              </a:solidFill>
              <a:ln w="9525" cap="flat" cmpd="sng">
                <a:solidFill>
                  <a:srgbClr val="72504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 name="Google Shape;508;p18">
                <a:extLst>
                  <a:ext uri="{FF2B5EF4-FFF2-40B4-BE49-F238E27FC236}">
                    <a16:creationId xmlns:a16="http://schemas.microsoft.com/office/drawing/2014/main" id="{81E7D70D-A11A-EC93-97B1-9650F3697684}"/>
                  </a:ext>
                </a:extLst>
              </p:cNvPr>
              <p:cNvSpPr/>
              <p:nvPr/>
            </p:nvSpPr>
            <p:spPr>
              <a:xfrm>
                <a:off x="1052929" y="1444318"/>
                <a:ext cx="270441" cy="330459"/>
              </a:xfrm>
              <a:custGeom>
                <a:avLst/>
                <a:gdLst/>
                <a:ahLst/>
                <a:cxnLst/>
                <a:rect l="l" t="t" r="r" b="b"/>
                <a:pathLst>
                  <a:path w="104381" h="127546" extrusionOk="0">
                    <a:moveTo>
                      <a:pt x="64238" y="6134"/>
                    </a:moveTo>
                    <a:lnTo>
                      <a:pt x="89165" y="43311"/>
                    </a:lnTo>
                    <a:cubicBezTo>
                      <a:pt x="96532" y="54253"/>
                      <a:pt x="93614" y="69082"/>
                      <a:pt x="82648" y="76433"/>
                    </a:cubicBezTo>
                    <a:cubicBezTo>
                      <a:pt x="78692" y="79084"/>
                      <a:pt x="74034" y="80496"/>
                      <a:pt x="69269" y="80488"/>
                    </a:cubicBezTo>
                    <a:lnTo>
                      <a:pt x="69269" y="80488"/>
                    </a:lnTo>
                    <a:lnTo>
                      <a:pt x="15727" y="80488"/>
                    </a:lnTo>
                    <a:lnTo>
                      <a:pt x="30333" y="52977"/>
                    </a:lnTo>
                    <a:cubicBezTo>
                      <a:pt x="31893" y="50320"/>
                      <a:pt x="31000" y="46904"/>
                      <a:pt x="28337" y="45346"/>
                    </a:cubicBezTo>
                    <a:cubicBezTo>
                      <a:pt x="25674" y="43789"/>
                      <a:pt x="22250" y="44680"/>
                      <a:pt x="20689" y="47337"/>
                    </a:cubicBezTo>
                    <a:cubicBezTo>
                      <a:pt x="20606" y="47479"/>
                      <a:pt x="20529" y="47624"/>
                      <a:pt x="20459" y="47772"/>
                    </a:cubicBezTo>
                    <a:lnTo>
                      <a:pt x="711" y="84949"/>
                    </a:lnTo>
                    <a:cubicBezTo>
                      <a:pt x="-237" y="86648"/>
                      <a:pt x="-237" y="88716"/>
                      <a:pt x="711" y="90414"/>
                    </a:cubicBezTo>
                    <a:lnTo>
                      <a:pt x="21055" y="124729"/>
                    </a:lnTo>
                    <a:cubicBezTo>
                      <a:pt x="22583" y="127405"/>
                      <a:pt x="25996" y="128339"/>
                      <a:pt x="28678" y="126814"/>
                    </a:cubicBezTo>
                    <a:cubicBezTo>
                      <a:pt x="31360" y="125286"/>
                      <a:pt x="32295" y="121881"/>
                      <a:pt x="30767" y="119208"/>
                    </a:cubicBezTo>
                    <a:cubicBezTo>
                      <a:pt x="30735" y="119152"/>
                      <a:pt x="30702" y="119096"/>
                      <a:pt x="30668" y="119041"/>
                    </a:cubicBezTo>
                    <a:lnTo>
                      <a:pt x="14646" y="91641"/>
                    </a:lnTo>
                    <a:lnTo>
                      <a:pt x="69269" y="91641"/>
                    </a:lnTo>
                    <a:lnTo>
                      <a:pt x="69269" y="91641"/>
                    </a:lnTo>
                    <a:cubicBezTo>
                      <a:pt x="88632" y="91670"/>
                      <a:pt x="104353" y="76031"/>
                      <a:pt x="104382" y="56710"/>
                    </a:cubicBezTo>
                    <a:cubicBezTo>
                      <a:pt x="104392" y="49754"/>
                      <a:pt x="102324" y="42954"/>
                      <a:pt x="98442" y="37177"/>
                    </a:cubicBezTo>
                    <a:lnTo>
                      <a:pt x="73591" y="0"/>
                    </a:lnTo>
                    <a:close/>
                  </a:path>
                </a:pathLst>
              </a:custGeom>
              <a:solidFill>
                <a:srgbClr val="72504F"/>
              </a:solidFill>
              <a:ln w="9525" cap="flat" cmpd="sng">
                <a:solidFill>
                  <a:srgbClr val="72504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 name="Google Shape;509;p18">
                <a:extLst>
                  <a:ext uri="{FF2B5EF4-FFF2-40B4-BE49-F238E27FC236}">
                    <a16:creationId xmlns:a16="http://schemas.microsoft.com/office/drawing/2014/main" id="{7AB939FE-7AF8-F553-91C8-CFDBDBFFDF4C}"/>
                  </a:ext>
                </a:extLst>
              </p:cNvPr>
              <p:cNvSpPr/>
              <p:nvPr/>
            </p:nvSpPr>
            <p:spPr>
              <a:xfrm>
                <a:off x="777716" y="1406849"/>
                <a:ext cx="231297" cy="285786"/>
              </a:xfrm>
              <a:custGeom>
                <a:avLst/>
                <a:gdLst/>
                <a:ahLst/>
                <a:cxnLst/>
                <a:rect l="l" t="t" r="r" b="b"/>
                <a:pathLst>
                  <a:path w="89273" h="110304" extrusionOk="0">
                    <a:moveTo>
                      <a:pt x="5701" y="12194"/>
                    </a:moveTo>
                    <a:lnTo>
                      <a:pt x="5701" y="12194"/>
                    </a:lnTo>
                    <a:lnTo>
                      <a:pt x="37669" y="11562"/>
                    </a:lnTo>
                    <a:lnTo>
                      <a:pt x="11364" y="58256"/>
                    </a:lnTo>
                    <a:cubicBezTo>
                      <a:pt x="1919" y="75123"/>
                      <a:pt x="7965" y="96436"/>
                      <a:pt x="24869" y="105860"/>
                    </a:cubicBezTo>
                    <a:cubicBezTo>
                      <a:pt x="30069" y="108759"/>
                      <a:pt x="35923" y="110289"/>
                      <a:pt x="41879" y="110304"/>
                    </a:cubicBezTo>
                    <a:cubicBezTo>
                      <a:pt x="42774" y="110304"/>
                      <a:pt x="43668" y="110304"/>
                      <a:pt x="44562" y="110304"/>
                    </a:cubicBezTo>
                    <a:lnTo>
                      <a:pt x="89273" y="106921"/>
                    </a:lnTo>
                    <a:lnTo>
                      <a:pt x="88416" y="95768"/>
                    </a:lnTo>
                    <a:lnTo>
                      <a:pt x="43705" y="99151"/>
                    </a:lnTo>
                    <a:cubicBezTo>
                      <a:pt x="30530" y="100125"/>
                      <a:pt x="19058" y="90259"/>
                      <a:pt x="18082" y="77113"/>
                    </a:cubicBezTo>
                    <a:cubicBezTo>
                      <a:pt x="17734" y="72427"/>
                      <a:pt x="18780" y="67743"/>
                      <a:pt x="21089" y="63647"/>
                    </a:cubicBezTo>
                    <a:lnTo>
                      <a:pt x="46909" y="17994"/>
                    </a:lnTo>
                    <a:lnTo>
                      <a:pt x="63751" y="44018"/>
                    </a:lnTo>
                    <a:cubicBezTo>
                      <a:pt x="64786" y="45603"/>
                      <a:pt x="66549" y="46566"/>
                      <a:pt x="68445" y="46583"/>
                    </a:cubicBezTo>
                    <a:cubicBezTo>
                      <a:pt x="71532" y="46578"/>
                      <a:pt x="74030" y="44077"/>
                      <a:pt x="74025" y="40997"/>
                    </a:cubicBezTo>
                    <a:cubicBezTo>
                      <a:pt x="74023" y="39933"/>
                      <a:pt x="73716" y="38891"/>
                      <a:pt x="73140" y="37995"/>
                    </a:cubicBezTo>
                    <a:lnTo>
                      <a:pt x="50337" y="2565"/>
                    </a:lnTo>
                    <a:cubicBezTo>
                      <a:pt x="49275" y="952"/>
                      <a:pt x="47465" y="-14"/>
                      <a:pt x="45531" y="0"/>
                    </a:cubicBezTo>
                    <a:lnTo>
                      <a:pt x="5589" y="818"/>
                    </a:lnTo>
                    <a:cubicBezTo>
                      <a:pt x="2502" y="818"/>
                      <a:pt x="0" y="3315"/>
                      <a:pt x="0" y="6395"/>
                    </a:cubicBezTo>
                    <a:cubicBezTo>
                      <a:pt x="0" y="9474"/>
                      <a:pt x="2502" y="11971"/>
                      <a:pt x="5589" y="11971"/>
                    </a:cubicBezTo>
                    <a:close/>
                  </a:path>
                </a:pathLst>
              </a:custGeom>
              <a:solidFill>
                <a:srgbClr val="72504F"/>
              </a:solidFill>
              <a:ln w="9525" cap="flat" cmpd="sng">
                <a:solidFill>
                  <a:srgbClr val="72504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pic>
        <p:nvPicPr>
          <p:cNvPr id="73" name="Google Shape;510;p18">
            <a:extLst>
              <a:ext uri="{FF2B5EF4-FFF2-40B4-BE49-F238E27FC236}">
                <a16:creationId xmlns:a16="http://schemas.microsoft.com/office/drawing/2014/main" id="{77A568D5-6BD4-B49A-D4CB-F44DAD60186A}"/>
              </a:ext>
            </a:extLst>
          </p:cNvPr>
          <p:cNvPicPr preferRelativeResize="0"/>
          <p:nvPr userDrawn="1"/>
        </p:nvPicPr>
        <p:blipFill rotWithShape="1">
          <a:blip r:embed="rId13">
            <a:alphaModFix/>
          </a:blip>
          <a:srcRect/>
          <a:stretch/>
        </p:blipFill>
        <p:spPr>
          <a:xfrm>
            <a:off x="5444606" y="1605373"/>
            <a:ext cx="496224" cy="413520"/>
          </a:xfrm>
          <a:prstGeom prst="rect">
            <a:avLst/>
          </a:prstGeom>
          <a:noFill/>
          <a:ln>
            <a:noFill/>
          </a:ln>
        </p:spPr>
      </p:pic>
      <p:pic>
        <p:nvPicPr>
          <p:cNvPr id="74" name="Google Shape;511;p18">
            <a:extLst>
              <a:ext uri="{FF2B5EF4-FFF2-40B4-BE49-F238E27FC236}">
                <a16:creationId xmlns:a16="http://schemas.microsoft.com/office/drawing/2014/main" id="{2BF543B7-B21A-7DA5-F9E4-EB6F664C62AC}"/>
              </a:ext>
            </a:extLst>
          </p:cNvPr>
          <p:cNvPicPr preferRelativeResize="0"/>
          <p:nvPr userDrawn="1"/>
        </p:nvPicPr>
        <p:blipFill rotWithShape="1">
          <a:blip r:embed="rId14">
            <a:alphaModFix/>
          </a:blip>
          <a:srcRect/>
          <a:stretch/>
        </p:blipFill>
        <p:spPr>
          <a:xfrm>
            <a:off x="5444062" y="3008996"/>
            <a:ext cx="343569" cy="339649"/>
          </a:xfrm>
          <a:prstGeom prst="rect">
            <a:avLst/>
          </a:prstGeom>
          <a:noFill/>
          <a:ln>
            <a:noFill/>
          </a:ln>
        </p:spPr>
      </p:pic>
    </p:spTree>
    <p:extLst>
      <p:ext uri="{BB962C8B-B14F-4D97-AF65-F5344CB8AC3E}">
        <p14:creationId xmlns:p14="http://schemas.microsoft.com/office/powerpoint/2010/main" val="3104939631"/>
      </p:ext>
    </p:extLst>
  </p:cSld>
  <p:clrMapOvr>
    <a:masterClrMapping/>
  </p:clrMapOvr>
  <p:extLst>
    <p:ext uri="{DCECCB84-F9BA-43D5-87BE-67443E8EF086}">
      <p15:sldGuideLst xmlns:p15="http://schemas.microsoft.com/office/powerpoint/2012/main">
        <p15:guide id="1" pos="551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6_Title and Content" preserve="1">
  <p:cSld name="17_Title and Content">
    <p:spTree>
      <p:nvGrpSpPr>
        <p:cNvPr id="1" name="Shape 10"/>
        <p:cNvGrpSpPr/>
        <p:nvPr/>
      </p:nvGrpSpPr>
      <p:grpSpPr>
        <a:xfrm>
          <a:off x="0" y="0"/>
          <a:ext cx="0" cy="0"/>
          <a:chOff x="0" y="0"/>
          <a:chExt cx="0" cy="0"/>
        </a:xfrm>
      </p:grpSpPr>
      <p:pic>
        <p:nvPicPr>
          <p:cNvPr id="11" name="Google Shape;11;p35"/>
          <p:cNvPicPr preferRelativeResize="0"/>
          <p:nvPr/>
        </p:nvPicPr>
        <p:blipFill rotWithShape="1">
          <a:blip r:embed="rId2">
            <a:alphaModFix/>
          </a:blip>
          <a:srcRect l="4869" t="9841"/>
          <a:stretch/>
        </p:blipFill>
        <p:spPr>
          <a:xfrm>
            <a:off x="-1176" y="0"/>
            <a:ext cx="1318610" cy="624841"/>
          </a:xfrm>
          <a:prstGeom prst="rect">
            <a:avLst/>
          </a:prstGeom>
          <a:noFill/>
          <a:ln>
            <a:noFill/>
          </a:ln>
        </p:spPr>
      </p:pic>
      <p:sp>
        <p:nvSpPr>
          <p:cNvPr id="12" name="Google Shape;12;p35"/>
          <p:cNvSpPr/>
          <p:nvPr/>
        </p:nvSpPr>
        <p:spPr>
          <a:xfrm rot="10800000">
            <a:off x="0" y="4425782"/>
            <a:ext cx="792000" cy="717717"/>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89685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13;p35"/>
          <p:cNvSpPr/>
          <p:nvPr/>
        </p:nvSpPr>
        <p:spPr>
          <a:xfrm>
            <a:off x="41071" y="4667441"/>
            <a:ext cx="595458"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 sz="1500" b="1" i="0" u="none" strike="noStrike" cap="none">
                <a:solidFill>
                  <a:schemeClr val="lt1"/>
                </a:solidFill>
                <a:latin typeface="Heebo"/>
                <a:ea typeface="Heebo"/>
                <a:cs typeface="Heebo"/>
                <a:sym typeface="Heebo"/>
              </a:rPr>
              <a:t>‹#›</a:t>
            </a:fld>
            <a:endParaRPr sz="1500" b="1" i="0" u="none" strike="noStrike" cap="none">
              <a:solidFill>
                <a:schemeClr val="lt1"/>
              </a:solidFill>
              <a:latin typeface="Heebo"/>
              <a:ea typeface="Heebo"/>
              <a:cs typeface="Heebo"/>
              <a:sym typeface="Heebo"/>
            </a:endParaRPr>
          </a:p>
        </p:txBody>
      </p:sp>
      <p:pic>
        <p:nvPicPr>
          <p:cNvPr id="14" name="Google Shape;14;p35" descr="A picture containing text&#10;&#10;Description automatically generated"/>
          <p:cNvPicPr preferRelativeResize="0"/>
          <p:nvPr/>
        </p:nvPicPr>
        <p:blipFill rotWithShape="1">
          <a:blip r:embed="rId3">
            <a:alphaModFix/>
          </a:blip>
          <a:srcRect/>
          <a:stretch/>
        </p:blipFill>
        <p:spPr>
          <a:xfrm>
            <a:off x="1003608" y="-37170"/>
            <a:ext cx="1309890" cy="531496"/>
          </a:xfrm>
          <a:prstGeom prst="rect">
            <a:avLst/>
          </a:prstGeom>
          <a:noFill/>
          <a:ln>
            <a:noFill/>
          </a:ln>
        </p:spPr>
      </p:pic>
      <p:pic>
        <p:nvPicPr>
          <p:cNvPr id="2" name="Google Shape;516;p19" descr="A picture containing diagram&#10;&#10;Description automatically generated">
            <a:extLst>
              <a:ext uri="{FF2B5EF4-FFF2-40B4-BE49-F238E27FC236}">
                <a16:creationId xmlns:a16="http://schemas.microsoft.com/office/drawing/2014/main" id="{0C6A60FE-9FB5-8434-C9D7-98EAC8E73C24}"/>
              </a:ext>
            </a:extLst>
          </p:cNvPr>
          <p:cNvPicPr preferRelativeResize="0"/>
          <p:nvPr userDrawn="1"/>
        </p:nvPicPr>
        <p:blipFill rotWithShape="1">
          <a:blip r:embed="rId4">
            <a:alphaModFix/>
          </a:blip>
          <a:srcRect/>
          <a:stretch/>
        </p:blipFill>
        <p:spPr>
          <a:xfrm>
            <a:off x="1939283" y="832994"/>
            <a:ext cx="5121993" cy="4097594"/>
          </a:xfrm>
          <a:prstGeom prst="rect">
            <a:avLst/>
          </a:prstGeom>
          <a:noFill/>
          <a:ln>
            <a:noFill/>
          </a:ln>
        </p:spPr>
      </p:pic>
      <p:sp>
        <p:nvSpPr>
          <p:cNvPr id="3" name="Google Shape;517;p19">
            <a:extLst>
              <a:ext uri="{FF2B5EF4-FFF2-40B4-BE49-F238E27FC236}">
                <a16:creationId xmlns:a16="http://schemas.microsoft.com/office/drawing/2014/main" id="{CCD936DD-67B5-9504-867B-8903E8FF9D3D}"/>
              </a:ext>
            </a:extLst>
          </p:cNvPr>
          <p:cNvSpPr txBox="1"/>
          <p:nvPr userDrawn="1"/>
        </p:nvSpPr>
        <p:spPr>
          <a:xfrm>
            <a:off x="2960175" y="242863"/>
            <a:ext cx="5896791" cy="429240"/>
          </a:xfrm>
          <a:prstGeom prst="rect">
            <a:avLst/>
          </a:prstGeom>
          <a:noFill/>
          <a:ln>
            <a:noFill/>
          </a:ln>
        </p:spPr>
        <p:txBody>
          <a:bodyPr spcFirstLastPara="1" wrap="square" lIns="91425" tIns="91425" rIns="91425" bIns="91425" anchor="t" anchorCtr="0">
            <a:noAutofit/>
          </a:bodyPr>
          <a:lstStyle/>
          <a:p>
            <a:pPr marL="0" marR="0" lvl="0" indent="0" algn="r" rtl="1">
              <a:lnSpc>
                <a:spcPct val="70000"/>
              </a:lnSpc>
              <a:spcBef>
                <a:spcPts val="0"/>
              </a:spcBef>
              <a:spcAft>
                <a:spcPts val="0"/>
              </a:spcAft>
              <a:buClr>
                <a:srgbClr val="000000"/>
              </a:buClr>
              <a:buSzPts val="3000"/>
              <a:buFont typeface="Arial"/>
              <a:buNone/>
            </a:pPr>
            <a:r>
              <a:rPr lang="iw" sz="3000" b="1" i="0" u="none" strike="noStrike" cap="none" dirty="0">
                <a:solidFill>
                  <a:srgbClr val="77AB3C"/>
                </a:solidFill>
                <a:latin typeface="Calibri"/>
                <a:ea typeface="Calibri"/>
                <a:cs typeface="Calibri"/>
                <a:sym typeface="Calibri"/>
              </a:rPr>
              <a:t>המצאות וחידושים</a:t>
            </a:r>
            <a:endParaRPr sz="2400" b="0" i="0" u="none" strike="noStrike" cap="none" dirty="0">
              <a:solidFill>
                <a:srgbClr val="77AB3C"/>
              </a:solidFill>
              <a:latin typeface="Calibri"/>
              <a:ea typeface="Calibri"/>
              <a:cs typeface="Calibri"/>
              <a:sym typeface="Calibri"/>
            </a:endParaRPr>
          </a:p>
          <a:p>
            <a:pPr marL="0" marR="0" lvl="0" indent="0" algn="r" rtl="1">
              <a:lnSpc>
                <a:spcPct val="137500"/>
              </a:lnSpc>
              <a:spcBef>
                <a:spcPts val="0"/>
              </a:spcBef>
              <a:spcAft>
                <a:spcPts val="0"/>
              </a:spcAft>
              <a:buClr>
                <a:srgbClr val="000000"/>
              </a:buClr>
              <a:buSzPts val="2400"/>
              <a:buFont typeface="Arial"/>
              <a:buNone/>
            </a:pPr>
            <a:endParaRPr sz="2400" b="0" i="0" u="none" strike="noStrike" cap="none" dirty="0">
              <a:solidFill>
                <a:srgbClr val="77AB3C"/>
              </a:solidFill>
              <a:latin typeface="Calibri"/>
              <a:ea typeface="Calibri"/>
              <a:cs typeface="Calibri"/>
              <a:sym typeface="Calibri"/>
            </a:endParaRPr>
          </a:p>
        </p:txBody>
      </p:sp>
      <p:sp>
        <p:nvSpPr>
          <p:cNvPr id="4" name="Google Shape;518;p19">
            <a:extLst>
              <a:ext uri="{FF2B5EF4-FFF2-40B4-BE49-F238E27FC236}">
                <a16:creationId xmlns:a16="http://schemas.microsoft.com/office/drawing/2014/main" id="{E9824A58-307D-4F51-78CD-C98C54CB0BA3}"/>
              </a:ext>
            </a:extLst>
          </p:cNvPr>
          <p:cNvSpPr/>
          <p:nvPr userDrawn="1"/>
        </p:nvSpPr>
        <p:spPr>
          <a:xfrm flipH="1">
            <a:off x="5868709" y="644094"/>
            <a:ext cx="2880000" cy="52725"/>
          </a:xfrm>
          <a:prstGeom prst="rect">
            <a:avLst/>
          </a:prstGeom>
          <a:gradFill>
            <a:gsLst>
              <a:gs pos="0">
                <a:srgbClr val="92D050">
                  <a:alpha val="7450"/>
                </a:srgbClr>
              </a:gs>
              <a:gs pos="99000">
                <a:srgbClr val="72504F"/>
              </a:gs>
              <a:gs pos="100000">
                <a:srgbClr val="72504F"/>
              </a:gs>
            </a:gsLst>
            <a:lin ang="108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5" name="Google Shape;519;p19">
            <a:extLst>
              <a:ext uri="{FF2B5EF4-FFF2-40B4-BE49-F238E27FC236}">
                <a16:creationId xmlns:a16="http://schemas.microsoft.com/office/drawing/2014/main" id="{2636B02F-1FCD-9EEE-CAF6-8FAC3F094E2A}"/>
              </a:ext>
            </a:extLst>
          </p:cNvPr>
          <p:cNvSpPr txBox="1"/>
          <p:nvPr userDrawn="1"/>
        </p:nvSpPr>
        <p:spPr>
          <a:xfrm>
            <a:off x="7061276" y="4722768"/>
            <a:ext cx="1795690" cy="26161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None/>
            </a:pPr>
            <a:r>
              <a:rPr lang="iw" sz="1100" b="1" i="0" u="none" strike="noStrike" cap="none">
                <a:solidFill>
                  <a:srgbClr val="77AB3C"/>
                </a:solidFill>
                <a:latin typeface="Calibri"/>
                <a:ea typeface="Calibri"/>
                <a:cs typeface="Calibri"/>
                <a:sym typeface="Calibri"/>
              </a:rPr>
              <a:t>מקור: </a:t>
            </a:r>
            <a:r>
              <a:rPr lang="iw" sz="1100" b="0" i="0" u="sng" strike="noStrike" cap="none">
                <a:solidFill>
                  <a:srgbClr val="435369"/>
                </a:solidFill>
                <a:latin typeface="Arial"/>
                <a:ea typeface="Arial"/>
                <a:cs typeface="Arial"/>
                <a:sym typeface="Arial"/>
                <a:hlinkClick r:id="rId5">
                  <a:extLst>
                    <a:ext uri="{A12FA001-AC4F-418D-AE19-62706E023703}">
                      <ahyp:hlinkClr xmlns:ahyp="http://schemas.microsoft.com/office/drawing/2018/hyperlinkcolor" val="tx"/>
                    </a:ext>
                  </a:extLst>
                </a:hlinkClick>
              </a:rPr>
              <a:t>המשרד להגנת הסביבה </a:t>
            </a:r>
            <a:r>
              <a:rPr lang="iw" sz="1100" b="0" i="0" u="none" strike="noStrike" cap="none">
                <a:solidFill>
                  <a:srgbClr val="435369"/>
                </a:solidFill>
                <a:latin typeface="Arial"/>
                <a:ea typeface="Arial"/>
                <a:cs typeface="Arial"/>
                <a:sym typeface="Arial"/>
              </a:rPr>
              <a:t> </a:t>
            </a:r>
            <a:endParaRPr/>
          </a:p>
        </p:txBody>
      </p:sp>
    </p:spTree>
    <p:extLst>
      <p:ext uri="{BB962C8B-B14F-4D97-AF65-F5344CB8AC3E}">
        <p14:creationId xmlns:p14="http://schemas.microsoft.com/office/powerpoint/2010/main" val="1491539111"/>
      </p:ext>
    </p:extLst>
  </p:cSld>
  <p:clrMapOvr>
    <a:masterClrMapping/>
  </p:clrMapOvr>
  <p:extLst>
    <p:ext uri="{DCECCB84-F9BA-43D5-87BE-67443E8EF086}">
      <p15:sldGuideLst xmlns:p15="http://schemas.microsoft.com/office/powerpoint/2012/main">
        <p15:guide id="1" pos="551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6_Title and Content" preserve="1">
  <p:cSld name="17_Title and Content">
    <p:spTree>
      <p:nvGrpSpPr>
        <p:cNvPr id="1" name="Shape 10"/>
        <p:cNvGrpSpPr/>
        <p:nvPr/>
      </p:nvGrpSpPr>
      <p:grpSpPr>
        <a:xfrm>
          <a:off x="0" y="0"/>
          <a:ext cx="0" cy="0"/>
          <a:chOff x="0" y="0"/>
          <a:chExt cx="0" cy="0"/>
        </a:xfrm>
      </p:grpSpPr>
      <p:pic>
        <p:nvPicPr>
          <p:cNvPr id="11" name="Google Shape;11;p35"/>
          <p:cNvPicPr preferRelativeResize="0"/>
          <p:nvPr/>
        </p:nvPicPr>
        <p:blipFill rotWithShape="1">
          <a:blip r:embed="rId2">
            <a:alphaModFix/>
          </a:blip>
          <a:srcRect l="4869" t="9841"/>
          <a:stretch/>
        </p:blipFill>
        <p:spPr>
          <a:xfrm>
            <a:off x="-1176" y="0"/>
            <a:ext cx="1318610" cy="624841"/>
          </a:xfrm>
          <a:prstGeom prst="rect">
            <a:avLst/>
          </a:prstGeom>
          <a:noFill/>
          <a:ln>
            <a:noFill/>
          </a:ln>
        </p:spPr>
      </p:pic>
      <p:sp>
        <p:nvSpPr>
          <p:cNvPr id="12" name="Google Shape;12;p35"/>
          <p:cNvSpPr/>
          <p:nvPr/>
        </p:nvSpPr>
        <p:spPr>
          <a:xfrm rot="10800000">
            <a:off x="0" y="4425782"/>
            <a:ext cx="792000" cy="717717"/>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89685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13;p35"/>
          <p:cNvSpPr/>
          <p:nvPr/>
        </p:nvSpPr>
        <p:spPr>
          <a:xfrm>
            <a:off x="41071" y="4667441"/>
            <a:ext cx="595458"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 sz="1500" b="1" i="0" u="none" strike="noStrike" cap="none">
                <a:solidFill>
                  <a:schemeClr val="lt1"/>
                </a:solidFill>
                <a:latin typeface="Heebo"/>
                <a:ea typeface="Heebo"/>
                <a:cs typeface="Heebo"/>
                <a:sym typeface="Heebo"/>
              </a:rPr>
              <a:t>‹#›</a:t>
            </a:fld>
            <a:endParaRPr sz="1500" b="1" i="0" u="none" strike="noStrike" cap="none">
              <a:solidFill>
                <a:schemeClr val="lt1"/>
              </a:solidFill>
              <a:latin typeface="Heebo"/>
              <a:ea typeface="Heebo"/>
              <a:cs typeface="Heebo"/>
              <a:sym typeface="Heebo"/>
            </a:endParaRPr>
          </a:p>
        </p:txBody>
      </p:sp>
      <p:pic>
        <p:nvPicPr>
          <p:cNvPr id="14" name="Google Shape;14;p35" descr="A picture containing text&#10;&#10;Description automatically generated"/>
          <p:cNvPicPr preferRelativeResize="0"/>
          <p:nvPr/>
        </p:nvPicPr>
        <p:blipFill rotWithShape="1">
          <a:blip r:embed="rId3">
            <a:alphaModFix/>
          </a:blip>
          <a:srcRect/>
          <a:stretch/>
        </p:blipFill>
        <p:spPr>
          <a:xfrm>
            <a:off x="1003608" y="-37170"/>
            <a:ext cx="1309890" cy="531496"/>
          </a:xfrm>
          <a:prstGeom prst="rect">
            <a:avLst/>
          </a:prstGeom>
          <a:noFill/>
          <a:ln>
            <a:noFill/>
          </a:ln>
        </p:spPr>
      </p:pic>
      <p:sp>
        <p:nvSpPr>
          <p:cNvPr id="2" name="Google Shape;524;p20">
            <a:extLst>
              <a:ext uri="{FF2B5EF4-FFF2-40B4-BE49-F238E27FC236}">
                <a16:creationId xmlns:a16="http://schemas.microsoft.com/office/drawing/2014/main" id="{CC119B89-338E-A04F-456E-BE803E9EB229}"/>
              </a:ext>
            </a:extLst>
          </p:cNvPr>
          <p:cNvSpPr txBox="1"/>
          <p:nvPr userDrawn="1"/>
        </p:nvSpPr>
        <p:spPr>
          <a:xfrm>
            <a:off x="699644" y="187665"/>
            <a:ext cx="8161200" cy="569356"/>
          </a:xfrm>
          <a:prstGeom prst="rect">
            <a:avLst/>
          </a:prstGeom>
          <a:noFill/>
          <a:ln>
            <a:noFill/>
          </a:ln>
        </p:spPr>
        <p:txBody>
          <a:bodyPr spcFirstLastPara="1" wrap="square" lIns="91425" tIns="91425" rIns="91425" bIns="91425" anchor="t" anchorCtr="0">
            <a:spAutoFit/>
          </a:bodyPr>
          <a:lstStyle/>
          <a:p>
            <a:pPr marL="0" marR="0" lvl="0" indent="0" algn="r" rtl="1">
              <a:lnSpc>
                <a:spcPct val="100000"/>
              </a:lnSpc>
              <a:spcBef>
                <a:spcPts val="0"/>
              </a:spcBef>
              <a:spcAft>
                <a:spcPts val="0"/>
              </a:spcAft>
              <a:buClr>
                <a:srgbClr val="000000"/>
              </a:buClr>
              <a:buSzPts val="2500"/>
              <a:buFont typeface="Arial"/>
              <a:buNone/>
            </a:pPr>
            <a:r>
              <a:rPr lang="iw" sz="2500" b="1" i="0" u="none" strike="noStrike" cap="none">
                <a:solidFill>
                  <a:srgbClr val="77AB3C"/>
                </a:solidFill>
                <a:latin typeface="Calibri"/>
                <a:ea typeface="Calibri"/>
                <a:cs typeface="Calibri"/>
                <a:sym typeface="Calibri"/>
              </a:rPr>
              <a:t>דוגמאות למוצרים שיוצרו על פי מודל "מעריסה לעריסה"   </a:t>
            </a:r>
            <a:endParaRPr sz="2500" b="1" i="0" u="none" strike="noStrike" cap="none">
              <a:solidFill>
                <a:srgbClr val="77AB3C"/>
              </a:solidFill>
              <a:latin typeface="Calibri"/>
              <a:ea typeface="Calibri"/>
              <a:cs typeface="Calibri"/>
              <a:sym typeface="Calibri"/>
            </a:endParaRPr>
          </a:p>
        </p:txBody>
      </p:sp>
      <p:sp>
        <p:nvSpPr>
          <p:cNvPr id="3" name="Google Shape;525;p20">
            <a:extLst>
              <a:ext uri="{FF2B5EF4-FFF2-40B4-BE49-F238E27FC236}">
                <a16:creationId xmlns:a16="http://schemas.microsoft.com/office/drawing/2014/main" id="{E18C1066-35AA-9B9D-02E9-05580884525B}"/>
              </a:ext>
            </a:extLst>
          </p:cNvPr>
          <p:cNvSpPr txBox="1"/>
          <p:nvPr userDrawn="1"/>
        </p:nvSpPr>
        <p:spPr>
          <a:xfrm>
            <a:off x="4115255" y="1040156"/>
            <a:ext cx="4369921" cy="584745"/>
          </a:xfrm>
          <a:prstGeom prst="rect">
            <a:avLst/>
          </a:prstGeom>
          <a:noFill/>
          <a:ln>
            <a:noFill/>
          </a:ln>
        </p:spPr>
        <p:txBody>
          <a:bodyPr spcFirstLastPara="1" wrap="square" lIns="91425" tIns="91425" rIns="91425" bIns="91425" anchor="t" anchorCtr="0">
            <a:spAutoFit/>
          </a:bodyPr>
          <a:lstStyle/>
          <a:p>
            <a:pPr marL="139700" marR="0" lvl="0" indent="0" algn="r" rtl="1">
              <a:lnSpc>
                <a:spcPct val="100000"/>
              </a:lnSpc>
              <a:spcBef>
                <a:spcPts val="0"/>
              </a:spcBef>
              <a:spcAft>
                <a:spcPts val="0"/>
              </a:spcAft>
              <a:buNone/>
            </a:pPr>
            <a:r>
              <a:rPr lang="iw" sz="1300" b="1" i="0" u="none" strike="noStrike" cap="none">
                <a:solidFill>
                  <a:srgbClr val="435369"/>
                </a:solidFill>
                <a:latin typeface="Calibri"/>
                <a:ea typeface="Calibri"/>
                <a:cs typeface="Calibri"/>
                <a:sym typeface="Calibri"/>
              </a:rPr>
              <a:t>קראו על ייצור נעל נייק (NIKE) נעל להשאלה? </a:t>
            </a:r>
            <a:br>
              <a:rPr lang="iw" sz="1300" b="1" i="0" u="none" strike="noStrike" cap="none">
                <a:solidFill>
                  <a:srgbClr val="435369"/>
                </a:solidFill>
                <a:latin typeface="Calibri"/>
                <a:ea typeface="Calibri"/>
                <a:cs typeface="Calibri"/>
                <a:sym typeface="Calibri"/>
              </a:rPr>
            </a:br>
            <a:r>
              <a:rPr lang="iw" sz="1300" b="0" i="0" u="sng" strike="noStrike" cap="none">
                <a:solidFill>
                  <a:srgbClr val="435369"/>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במאמר</a:t>
            </a:r>
            <a:r>
              <a:rPr lang="iw" sz="1300" b="0" i="0" u="none" strike="noStrike" cap="none">
                <a:solidFill>
                  <a:srgbClr val="435369"/>
                </a:solidFill>
                <a:latin typeface="Calibri"/>
                <a:ea typeface="Calibri"/>
                <a:cs typeface="Calibri"/>
                <a:sym typeface="Calibri"/>
              </a:rPr>
              <a:t> במגזין אפוק.  </a:t>
            </a:r>
            <a:endParaRPr sz="1300" b="0" i="0" u="none" strike="noStrike" cap="none">
              <a:solidFill>
                <a:srgbClr val="435369"/>
              </a:solidFill>
              <a:latin typeface="Calibri"/>
              <a:ea typeface="Calibri"/>
              <a:cs typeface="Calibri"/>
              <a:sym typeface="Calibri"/>
            </a:endParaRPr>
          </a:p>
        </p:txBody>
      </p:sp>
      <p:sp>
        <p:nvSpPr>
          <p:cNvPr id="4" name="Google Shape;526;p20">
            <a:extLst>
              <a:ext uri="{FF2B5EF4-FFF2-40B4-BE49-F238E27FC236}">
                <a16:creationId xmlns:a16="http://schemas.microsoft.com/office/drawing/2014/main" id="{39F185AF-F29F-CACB-F69A-1AD92D2BD11B}"/>
              </a:ext>
            </a:extLst>
          </p:cNvPr>
          <p:cNvSpPr txBox="1"/>
          <p:nvPr userDrawn="1"/>
        </p:nvSpPr>
        <p:spPr>
          <a:xfrm>
            <a:off x="4471261" y="1923981"/>
            <a:ext cx="3892888" cy="723245"/>
          </a:xfrm>
          <a:prstGeom prst="rect">
            <a:avLst/>
          </a:prstGeom>
          <a:noFill/>
          <a:ln>
            <a:noFill/>
          </a:ln>
        </p:spPr>
        <p:txBody>
          <a:bodyPr spcFirstLastPara="1" wrap="square" lIns="91425" tIns="91425" rIns="91425" bIns="91425" anchor="t" anchorCtr="0">
            <a:spAutoFit/>
          </a:bodyPr>
          <a:lstStyle/>
          <a:p>
            <a:pPr marL="0" marR="0" lvl="0" indent="0" algn="r" rtl="1">
              <a:lnSpc>
                <a:spcPct val="100000"/>
              </a:lnSpc>
              <a:spcBef>
                <a:spcPts val="0"/>
              </a:spcBef>
              <a:spcAft>
                <a:spcPts val="0"/>
              </a:spcAft>
              <a:buClr>
                <a:srgbClr val="000000"/>
              </a:buClr>
              <a:buSzPts val="1300"/>
              <a:buFont typeface="Arial"/>
              <a:buNone/>
            </a:pPr>
            <a:r>
              <a:rPr lang="iw" sz="1300" b="0" i="0" u="none" strike="noStrike" cap="none">
                <a:solidFill>
                  <a:srgbClr val="435369"/>
                </a:solidFill>
                <a:latin typeface="Calibri"/>
                <a:ea typeface="Calibri"/>
                <a:cs typeface="Calibri"/>
                <a:sym typeface="Calibri"/>
              </a:rPr>
              <a:t> </a:t>
            </a:r>
            <a:r>
              <a:rPr lang="iw" sz="1300" b="1" i="0" u="none" strike="noStrike" cap="none">
                <a:solidFill>
                  <a:srgbClr val="435369"/>
                </a:solidFill>
                <a:latin typeface="Calibri"/>
                <a:ea typeface="Calibri"/>
                <a:cs typeface="Calibri"/>
                <a:sym typeface="Calibri"/>
              </a:rPr>
              <a:t>הכירו את אופן ייצור בגדים של חברת טריגמה</a:t>
            </a:r>
            <a:r>
              <a:rPr lang="iw" sz="1300" b="0" i="0" u="none" strike="noStrike" cap="none">
                <a:solidFill>
                  <a:srgbClr val="435369"/>
                </a:solidFill>
                <a:latin typeface="Calibri"/>
                <a:ea typeface="Calibri"/>
                <a:cs typeface="Calibri"/>
                <a:sym typeface="Calibri"/>
              </a:rPr>
              <a:t> </a:t>
            </a:r>
            <a:r>
              <a:rPr lang="iw" sz="1300" b="0" i="0" u="sng" strike="noStrike" cap="none">
                <a:solidFill>
                  <a:srgbClr val="435369"/>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בסרטון</a:t>
            </a:r>
            <a:endParaRPr sz="1300" b="0" i="0" u="none" strike="noStrike" cap="none">
              <a:solidFill>
                <a:srgbClr val="435369"/>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100"/>
              <a:buFont typeface="Arial"/>
              <a:buNone/>
            </a:pPr>
            <a:r>
              <a:rPr lang="iw" sz="1100" b="0" i="0" u="none" strike="noStrike" cap="none">
                <a:solidFill>
                  <a:srgbClr val="435369"/>
                </a:solidFill>
                <a:latin typeface="Calibri"/>
                <a:ea typeface="Calibri"/>
                <a:cs typeface="Calibri"/>
                <a:sym typeface="Calibri"/>
              </a:rPr>
              <a:t>*כדי לקבל כתוביות בעברית יש ללחוץ על כתוביות בהגדרות </a:t>
            </a:r>
            <a:br>
              <a:rPr lang="iw" sz="1100" b="0" i="0" u="none" strike="noStrike" cap="none">
                <a:solidFill>
                  <a:srgbClr val="435369"/>
                </a:solidFill>
                <a:latin typeface="Calibri"/>
                <a:ea typeface="Calibri"/>
                <a:cs typeface="Calibri"/>
                <a:sym typeface="Calibri"/>
              </a:rPr>
            </a:br>
            <a:r>
              <a:rPr lang="iw" sz="1100" b="0" i="0" u="none" strike="noStrike" cap="none">
                <a:solidFill>
                  <a:srgbClr val="435369"/>
                </a:solidFill>
                <a:latin typeface="Calibri"/>
                <a:ea typeface="Calibri"/>
                <a:cs typeface="Calibri"/>
                <a:sym typeface="Calibri"/>
              </a:rPr>
              <a:t>ללחוץ על אנגלית, וממנו תרגום אוטומטי, ולחפש עברית. </a:t>
            </a:r>
            <a:endParaRPr sz="1100" b="0" i="0" u="none" strike="noStrike" cap="none">
              <a:solidFill>
                <a:srgbClr val="435369"/>
              </a:solidFill>
              <a:latin typeface="Calibri"/>
              <a:ea typeface="Calibri"/>
              <a:cs typeface="Calibri"/>
              <a:sym typeface="Calibri"/>
            </a:endParaRPr>
          </a:p>
        </p:txBody>
      </p:sp>
      <p:sp>
        <p:nvSpPr>
          <p:cNvPr id="5" name="Google Shape;527;p20">
            <a:extLst>
              <a:ext uri="{FF2B5EF4-FFF2-40B4-BE49-F238E27FC236}">
                <a16:creationId xmlns:a16="http://schemas.microsoft.com/office/drawing/2014/main" id="{2679161A-4B89-63E1-7C16-09952807CAD7}"/>
              </a:ext>
            </a:extLst>
          </p:cNvPr>
          <p:cNvSpPr txBox="1"/>
          <p:nvPr userDrawn="1"/>
        </p:nvSpPr>
        <p:spPr>
          <a:xfrm>
            <a:off x="370050" y="9250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1400"/>
              </a:spcAft>
              <a:buClr>
                <a:srgbClr val="000000"/>
              </a:buClr>
              <a:buSzPts val="1400"/>
              <a:buFont typeface="Arial"/>
              <a:buNone/>
            </a:pPr>
            <a:r>
              <a:rPr lang="iw" sz="1400" b="0" i="0" u="none" strike="noStrike" cap="none">
                <a:solidFill>
                  <a:schemeClr val="dk1"/>
                </a:solidFill>
                <a:latin typeface="Arial"/>
                <a:ea typeface="Arial"/>
                <a:cs typeface="Arial"/>
                <a:sym typeface="Arial"/>
              </a:rPr>
              <a:t> </a:t>
            </a:r>
            <a:endParaRPr sz="1400" b="0" i="0" u="none" strike="noStrike" cap="none">
              <a:solidFill>
                <a:schemeClr val="dk1"/>
              </a:solidFill>
              <a:latin typeface="Arial"/>
              <a:ea typeface="Arial"/>
              <a:cs typeface="Arial"/>
              <a:sym typeface="Arial"/>
            </a:endParaRPr>
          </a:p>
        </p:txBody>
      </p:sp>
      <p:sp>
        <p:nvSpPr>
          <p:cNvPr id="6" name="Google Shape;528;p20">
            <a:extLst>
              <a:ext uri="{FF2B5EF4-FFF2-40B4-BE49-F238E27FC236}">
                <a16:creationId xmlns:a16="http://schemas.microsoft.com/office/drawing/2014/main" id="{5FA4CC31-83C6-82F6-4F81-D16B3701EADD}"/>
              </a:ext>
            </a:extLst>
          </p:cNvPr>
          <p:cNvSpPr txBox="1"/>
          <p:nvPr userDrawn="1"/>
        </p:nvSpPr>
        <p:spPr>
          <a:xfrm>
            <a:off x="4347274" y="2841192"/>
            <a:ext cx="3987327" cy="1785074"/>
          </a:xfrm>
          <a:prstGeom prst="rect">
            <a:avLst/>
          </a:prstGeom>
          <a:noFill/>
          <a:ln>
            <a:noFill/>
          </a:ln>
        </p:spPr>
        <p:txBody>
          <a:bodyPr spcFirstLastPara="1" wrap="square" lIns="91425" tIns="91425" rIns="91425" bIns="91425" anchor="t" anchorCtr="0">
            <a:spAutoFit/>
          </a:bodyPr>
          <a:lstStyle/>
          <a:p>
            <a:pPr marL="0" marR="0" lvl="0" indent="0" algn="r" rtl="1">
              <a:lnSpc>
                <a:spcPct val="100000"/>
              </a:lnSpc>
              <a:spcBef>
                <a:spcPts val="0"/>
              </a:spcBef>
              <a:spcAft>
                <a:spcPts val="0"/>
              </a:spcAft>
              <a:buClr>
                <a:srgbClr val="000000"/>
              </a:buClr>
              <a:buSzPts val="1300"/>
              <a:buFont typeface="Arial"/>
              <a:buNone/>
            </a:pPr>
            <a:r>
              <a:rPr lang="iw" sz="1300" b="1" i="0" u="none" strike="noStrike" cap="none">
                <a:solidFill>
                  <a:srgbClr val="435369"/>
                </a:solidFill>
                <a:latin typeface="Calibri"/>
                <a:ea typeface="Calibri"/>
                <a:cs typeface="Calibri"/>
                <a:sym typeface="Calibri"/>
              </a:rPr>
              <a:t>קראו והתבוננו בתמונות של </a:t>
            </a:r>
            <a:r>
              <a:rPr lang="iw" sz="1300" b="1" i="0" u="sng" strike="noStrike" cap="none">
                <a:solidFill>
                  <a:srgbClr val="435369"/>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ג'ינס עם תו תקן C2C</a:t>
            </a:r>
            <a:r>
              <a:rPr lang="iw" sz="1300" b="1" i="0" u="none" strike="noStrike" cap="none">
                <a:solidFill>
                  <a:srgbClr val="435369"/>
                </a:solidFill>
                <a:latin typeface="Calibri"/>
                <a:ea typeface="Calibri"/>
                <a:cs typeface="Calibri"/>
                <a:sym typeface="Calibri"/>
              </a:rPr>
              <a:t>  </a:t>
            </a:r>
            <a:br>
              <a:rPr lang="iw" sz="1300" b="0" i="0" u="none" strike="noStrike" cap="none">
                <a:solidFill>
                  <a:srgbClr val="435369"/>
                </a:solidFill>
                <a:latin typeface="Calibri"/>
                <a:ea typeface="Calibri"/>
                <a:cs typeface="Calibri"/>
                <a:sym typeface="Calibri"/>
              </a:rPr>
            </a:br>
            <a:r>
              <a:rPr lang="iw" sz="1100" b="0" i="0" u="none" strike="noStrike" cap="none">
                <a:solidFill>
                  <a:srgbClr val="435369"/>
                </a:solidFill>
                <a:latin typeface="Calibri"/>
                <a:ea typeface="Calibri"/>
                <a:cs typeface="Calibri"/>
                <a:sym typeface="Calibri"/>
              </a:rPr>
              <a:t>(האתר באנגלית).</a:t>
            </a:r>
            <a:br>
              <a:rPr lang="iw" sz="1300" b="0" i="0" u="none" strike="noStrike" cap="none">
                <a:solidFill>
                  <a:srgbClr val="435369"/>
                </a:solidFill>
                <a:latin typeface="Calibri"/>
                <a:ea typeface="Calibri"/>
                <a:cs typeface="Calibri"/>
                <a:sym typeface="Calibri"/>
              </a:rPr>
            </a:br>
            <a:r>
              <a:rPr lang="iw" sz="1300" b="0" i="0" u="none" strike="noStrike" cap="none">
                <a:solidFill>
                  <a:srgbClr val="435369"/>
                </a:solidFill>
                <a:latin typeface="Calibri"/>
                <a:ea typeface="Calibri"/>
                <a:cs typeface="Calibri"/>
                <a:sym typeface="Calibri"/>
              </a:rPr>
              <a:t>תקציר בעברית: הג'ינס מיוצר מ -98% סיבי כותנה אורגנית המתכלים בטבע ו2% גומי מתכלה. </a:t>
            </a:r>
            <a:br>
              <a:rPr lang="iw" sz="1300" b="0" i="0" u="none" strike="noStrike" cap="none">
                <a:solidFill>
                  <a:srgbClr val="435369"/>
                </a:solidFill>
                <a:latin typeface="Calibri"/>
                <a:ea typeface="Calibri"/>
                <a:cs typeface="Calibri"/>
                <a:sym typeface="Calibri"/>
              </a:rPr>
            </a:br>
            <a:r>
              <a:rPr lang="iw" sz="1300" b="0" i="0" u="none" strike="noStrike" cap="none">
                <a:solidFill>
                  <a:srgbClr val="435369"/>
                </a:solidFill>
                <a:latin typeface="Calibri"/>
                <a:ea typeface="Calibri"/>
                <a:cs typeface="Calibri"/>
                <a:sym typeface="Calibri"/>
              </a:rPr>
              <a:t>צביעת הבד נעשית מחומר ללא רעלים ובחסכון של 55% מים בהשוואה לג'ינס רגיל. </a:t>
            </a:r>
            <a:br>
              <a:rPr lang="iw" sz="1300" b="0" i="0" u="none" strike="noStrike" cap="none">
                <a:solidFill>
                  <a:srgbClr val="435369"/>
                </a:solidFill>
                <a:latin typeface="Calibri"/>
                <a:ea typeface="Calibri"/>
                <a:cs typeface="Calibri"/>
                <a:sym typeface="Calibri"/>
              </a:rPr>
            </a:br>
            <a:r>
              <a:rPr lang="iw" sz="1300" b="0" i="0" u="none" strike="noStrike" cap="none">
                <a:solidFill>
                  <a:srgbClr val="435369"/>
                </a:solidFill>
                <a:latin typeface="Calibri"/>
                <a:ea typeface="Calibri"/>
                <a:cs typeface="Calibri"/>
                <a:sym typeface="Calibri"/>
              </a:rPr>
              <a:t>הכפתורים ממוחזרים והטלאים דמויי עור נעשים מסיבי צמחים. </a:t>
            </a:r>
            <a:endParaRPr sz="1300" b="0" i="0" u="none" strike="noStrike" cap="none">
              <a:solidFill>
                <a:srgbClr val="435369"/>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300"/>
              <a:buFont typeface="Arial"/>
              <a:buNone/>
            </a:pPr>
            <a:endParaRPr sz="1300" b="0" i="0" u="none" strike="noStrike" cap="none">
              <a:solidFill>
                <a:srgbClr val="435369"/>
              </a:solidFill>
              <a:latin typeface="Calibri"/>
              <a:ea typeface="Calibri"/>
              <a:cs typeface="Calibri"/>
              <a:sym typeface="Calibri"/>
            </a:endParaRPr>
          </a:p>
        </p:txBody>
      </p:sp>
      <p:sp>
        <p:nvSpPr>
          <p:cNvPr id="7" name="Google Shape;529;p20">
            <a:extLst>
              <a:ext uri="{FF2B5EF4-FFF2-40B4-BE49-F238E27FC236}">
                <a16:creationId xmlns:a16="http://schemas.microsoft.com/office/drawing/2014/main" id="{3D18B773-79E2-1F0F-6D56-7673BA8BBC43}"/>
              </a:ext>
            </a:extLst>
          </p:cNvPr>
          <p:cNvSpPr/>
          <p:nvPr userDrawn="1"/>
        </p:nvSpPr>
        <p:spPr>
          <a:xfrm flipH="1">
            <a:off x="2526223" y="644094"/>
            <a:ext cx="6222487" cy="52725"/>
          </a:xfrm>
          <a:prstGeom prst="rect">
            <a:avLst/>
          </a:prstGeom>
          <a:gradFill>
            <a:gsLst>
              <a:gs pos="0">
                <a:srgbClr val="92D050">
                  <a:alpha val="7450"/>
                </a:srgbClr>
              </a:gs>
              <a:gs pos="99000">
                <a:srgbClr val="72504F"/>
              </a:gs>
              <a:gs pos="100000">
                <a:srgbClr val="72504F"/>
              </a:gs>
            </a:gsLst>
            <a:lin ang="10800000" scaled="0"/>
          </a:gradFill>
          <a:ln>
            <a:noFill/>
          </a:ln>
        </p:spPr>
        <p:txBody>
          <a:bodyPr spcFirstLastPara="1" wrap="square" lIns="91425" tIns="45700" rIns="91425" bIns="45700" anchor="ctr" anchorCtr="0">
            <a:noAutofit/>
          </a:bodyPr>
          <a:lstStyle/>
          <a:p>
            <a:pPr marL="0" marR="292100" lvl="0" indent="0" algn="ctr" rtl="0">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8" name="Google Shape;530;p20">
            <a:extLst>
              <a:ext uri="{FF2B5EF4-FFF2-40B4-BE49-F238E27FC236}">
                <a16:creationId xmlns:a16="http://schemas.microsoft.com/office/drawing/2014/main" id="{D3A32646-AFEB-514C-DA6C-AA12BEDBEFDD}"/>
              </a:ext>
            </a:extLst>
          </p:cNvPr>
          <p:cNvSpPr txBox="1"/>
          <p:nvPr userDrawn="1"/>
        </p:nvSpPr>
        <p:spPr>
          <a:xfrm>
            <a:off x="8385600" y="972715"/>
            <a:ext cx="461446" cy="70788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iw" sz="4000" b="0" i="0" u="none" strike="noStrike" cap="none">
                <a:solidFill>
                  <a:srgbClr val="77AB3C"/>
                </a:solidFill>
                <a:latin typeface="Calibri"/>
                <a:ea typeface="Calibri"/>
                <a:cs typeface="Calibri"/>
                <a:sym typeface="Calibri"/>
              </a:rPr>
              <a:t>1</a:t>
            </a:r>
            <a:endParaRPr sz="4000" b="0" i="0" u="none" strike="noStrike" cap="none">
              <a:solidFill>
                <a:srgbClr val="77AB3C"/>
              </a:solidFill>
              <a:latin typeface="Calibri"/>
              <a:ea typeface="Calibri"/>
              <a:cs typeface="Calibri"/>
              <a:sym typeface="Calibri"/>
            </a:endParaRPr>
          </a:p>
        </p:txBody>
      </p:sp>
      <p:sp>
        <p:nvSpPr>
          <p:cNvPr id="9" name="Google Shape;531;p20">
            <a:extLst>
              <a:ext uri="{FF2B5EF4-FFF2-40B4-BE49-F238E27FC236}">
                <a16:creationId xmlns:a16="http://schemas.microsoft.com/office/drawing/2014/main" id="{A00D91F9-0341-F639-02AB-352A28F56C92}"/>
              </a:ext>
            </a:extLst>
          </p:cNvPr>
          <p:cNvSpPr txBox="1"/>
          <p:nvPr userDrawn="1"/>
        </p:nvSpPr>
        <p:spPr>
          <a:xfrm>
            <a:off x="8385600" y="1908492"/>
            <a:ext cx="461446" cy="70788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iw" sz="4000" b="0" i="0" u="none" strike="noStrike" cap="none">
                <a:solidFill>
                  <a:srgbClr val="77AB3C"/>
                </a:solidFill>
                <a:latin typeface="Calibri"/>
                <a:ea typeface="Calibri"/>
                <a:cs typeface="Calibri"/>
                <a:sym typeface="Calibri"/>
              </a:rPr>
              <a:t>2</a:t>
            </a:r>
            <a:endParaRPr sz="4000" b="0" i="0" u="none" strike="noStrike" cap="none">
              <a:solidFill>
                <a:srgbClr val="77AB3C"/>
              </a:solidFill>
              <a:latin typeface="Calibri"/>
              <a:ea typeface="Calibri"/>
              <a:cs typeface="Calibri"/>
              <a:sym typeface="Calibri"/>
            </a:endParaRPr>
          </a:p>
        </p:txBody>
      </p:sp>
      <p:cxnSp>
        <p:nvCxnSpPr>
          <p:cNvPr id="10" name="Google Shape;532;p20">
            <a:extLst>
              <a:ext uri="{FF2B5EF4-FFF2-40B4-BE49-F238E27FC236}">
                <a16:creationId xmlns:a16="http://schemas.microsoft.com/office/drawing/2014/main" id="{0A917A63-0817-179C-5457-1AA02C7996D6}"/>
              </a:ext>
            </a:extLst>
          </p:cNvPr>
          <p:cNvCxnSpPr/>
          <p:nvPr userDrawn="1"/>
        </p:nvCxnSpPr>
        <p:spPr>
          <a:xfrm>
            <a:off x="8385601" y="2000065"/>
            <a:ext cx="0" cy="524740"/>
          </a:xfrm>
          <a:prstGeom prst="straightConnector1">
            <a:avLst/>
          </a:prstGeom>
          <a:noFill/>
          <a:ln w="9525" cap="flat" cmpd="sng">
            <a:solidFill>
              <a:srgbClr val="77AB3C"/>
            </a:solidFill>
            <a:prstDash val="solid"/>
            <a:round/>
            <a:headEnd type="none" w="sm" len="sm"/>
            <a:tailEnd type="none" w="sm" len="sm"/>
          </a:ln>
        </p:spPr>
      </p:cxnSp>
      <p:sp>
        <p:nvSpPr>
          <p:cNvPr id="15" name="Google Shape;533;p20">
            <a:extLst>
              <a:ext uri="{FF2B5EF4-FFF2-40B4-BE49-F238E27FC236}">
                <a16:creationId xmlns:a16="http://schemas.microsoft.com/office/drawing/2014/main" id="{8B2D338C-4429-4E12-12A4-14E43D88597B}"/>
              </a:ext>
            </a:extLst>
          </p:cNvPr>
          <p:cNvSpPr txBox="1"/>
          <p:nvPr userDrawn="1"/>
        </p:nvSpPr>
        <p:spPr>
          <a:xfrm>
            <a:off x="8385600" y="3272296"/>
            <a:ext cx="461446" cy="70788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iw" sz="4000" b="0" i="0" u="none" strike="noStrike" cap="none">
                <a:solidFill>
                  <a:srgbClr val="77AB3C"/>
                </a:solidFill>
                <a:latin typeface="Calibri"/>
                <a:ea typeface="Calibri"/>
                <a:cs typeface="Calibri"/>
                <a:sym typeface="Calibri"/>
              </a:rPr>
              <a:t>3</a:t>
            </a:r>
            <a:endParaRPr sz="4000" b="0" i="0" u="none" strike="noStrike" cap="none">
              <a:solidFill>
                <a:srgbClr val="77AB3C"/>
              </a:solidFill>
              <a:latin typeface="Calibri"/>
              <a:ea typeface="Calibri"/>
              <a:cs typeface="Calibri"/>
              <a:sym typeface="Calibri"/>
            </a:endParaRPr>
          </a:p>
        </p:txBody>
      </p:sp>
      <p:cxnSp>
        <p:nvCxnSpPr>
          <p:cNvPr id="16" name="Google Shape;534;p20">
            <a:extLst>
              <a:ext uri="{FF2B5EF4-FFF2-40B4-BE49-F238E27FC236}">
                <a16:creationId xmlns:a16="http://schemas.microsoft.com/office/drawing/2014/main" id="{2A2F99FA-DA4C-6733-B503-DE153DA8DFB3}"/>
              </a:ext>
            </a:extLst>
          </p:cNvPr>
          <p:cNvCxnSpPr/>
          <p:nvPr userDrawn="1"/>
        </p:nvCxnSpPr>
        <p:spPr>
          <a:xfrm>
            <a:off x="8385601" y="2962936"/>
            <a:ext cx="0" cy="1326606"/>
          </a:xfrm>
          <a:prstGeom prst="straightConnector1">
            <a:avLst/>
          </a:prstGeom>
          <a:noFill/>
          <a:ln w="9525" cap="flat" cmpd="sng">
            <a:solidFill>
              <a:srgbClr val="77AB3C"/>
            </a:solidFill>
            <a:prstDash val="solid"/>
            <a:round/>
            <a:headEnd type="none" w="sm" len="sm"/>
            <a:tailEnd type="none" w="sm" len="sm"/>
          </a:ln>
        </p:spPr>
      </p:cxnSp>
      <p:pic>
        <p:nvPicPr>
          <p:cNvPr id="17" name="Google Shape;535;p20" descr="A pair of blue jeans&#10;&#10;Description automatically generated">
            <a:extLst>
              <a:ext uri="{FF2B5EF4-FFF2-40B4-BE49-F238E27FC236}">
                <a16:creationId xmlns:a16="http://schemas.microsoft.com/office/drawing/2014/main" id="{74F1D74A-A2A5-D62C-C6DB-BAFF26E5E51F}"/>
              </a:ext>
            </a:extLst>
          </p:cNvPr>
          <p:cNvPicPr preferRelativeResize="0"/>
          <p:nvPr userDrawn="1"/>
        </p:nvPicPr>
        <p:blipFill rotWithShape="1">
          <a:blip r:embed="rId7">
            <a:alphaModFix/>
          </a:blip>
          <a:srcRect/>
          <a:stretch/>
        </p:blipFill>
        <p:spPr>
          <a:xfrm>
            <a:off x="1290522" y="1491989"/>
            <a:ext cx="1571429" cy="2779165"/>
          </a:xfrm>
          <a:prstGeom prst="rect">
            <a:avLst/>
          </a:prstGeom>
          <a:noFill/>
          <a:ln>
            <a:noFill/>
          </a:ln>
        </p:spPr>
      </p:pic>
      <p:sp>
        <p:nvSpPr>
          <p:cNvPr id="18" name="Google Shape;536;p20">
            <a:extLst>
              <a:ext uri="{FF2B5EF4-FFF2-40B4-BE49-F238E27FC236}">
                <a16:creationId xmlns:a16="http://schemas.microsoft.com/office/drawing/2014/main" id="{42C55D2C-2E6E-875E-7629-00A91BDDE198}"/>
              </a:ext>
            </a:extLst>
          </p:cNvPr>
          <p:cNvSpPr/>
          <p:nvPr userDrawn="1"/>
        </p:nvSpPr>
        <p:spPr>
          <a:xfrm rot="-258484">
            <a:off x="2320929" y="1702923"/>
            <a:ext cx="838518" cy="838518"/>
          </a:xfrm>
          <a:prstGeom prst="arc">
            <a:avLst>
              <a:gd name="adj1" fmla="val 15545236"/>
              <a:gd name="adj2" fmla="val 20039800"/>
            </a:avLst>
          </a:prstGeom>
          <a:noFill/>
          <a:ln w="19050" cap="flat" cmpd="sng">
            <a:solidFill>
              <a:srgbClr val="435369"/>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9" name="Google Shape;537;p20">
            <a:extLst>
              <a:ext uri="{FF2B5EF4-FFF2-40B4-BE49-F238E27FC236}">
                <a16:creationId xmlns:a16="http://schemas.microsoft.com/office/drawing/2014/main" id="{AD17E76F-72B1-8C03-3B89-A26690BC1663}"/>
              </a:ext>
            </a:extLst>
          </p:cNvPr>
          <p:cNvSpPr txBox="1"/>
          <p:nvPr userDrawn="1"/>
        </p:nvSpPr>
        <p:spPr>
          <a:xfrm>
            <a:off x="931187" y="945959"/>
            <a:ext cx="2235631" cy="43088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None/>
            </a:pPr>
            <a:r>
              <a:rPr lang="iw" sz="1100" b="0" i="0" u="none" strike="noStrike" cap="none">
                <a:solidFill>
                  <a:srgbClr val="435369"/>
                </a:solidFill>
                <a:latin typeface="Calibri"/>
                <a:ea typeface="Calibri"/>
                <a:cs typeface="Calibri"/>
                <a:sym typeface="Calibri"/>
              </a:rPr>
              <a:t>הג'ינס מיוצר מ -98% סיבי כותנה אורגנית המתכלים בטבע ו2% גומי מתכלה</a:t>
            </a:r>
            <a:endParaRPr sz="1100" b="0" i="0" u="none" strike="noStrike" cap="none">
              <a:solidFill>
                <a:srgbClr val="000000"/>
              </a:solidFill>
              <a:latin typeface="Arial"/>
              <a:ea typeface="Arial"/>
              <a:cs typeface="Arial"/>
              <a:sym typeface="Arial"/>
            </a:endParaRPr>
          </a:p>
        </p:txBody>
      </p:sp>
      <p:sp>
        <p:nvSpPr>
          <p:cNvPr id="20" name="Google Shape;538;p20">
            <a:extLst>
              <a:ext uri="{FF2B5EF4-FFF2-40B4-BE49-F238E27FC236}">
                <a16:creationId xmlns:a16="http://schemas.microsoft.com/office/drawing/2014/main" id="{BCBAAAA7-D06F-0DE0-3BD2-F5117721A647}"/>
              </a:ext>
            </a:extLst>
          </p:cNvPr>
          <p:cNvSpPr txBox="1"/>
          <p:nvPr userDrawn="1"/>
        </p:nvSpPr>
        <p:spPr>
          <a:xfrm>
            <a:off x="2409178" y="1875211"/>
            <a:ext cx="1406472" cy="600164"/>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None/>
            </a:pPr>
            <a:r>
              <a:rPr lang="iw" sz="1100" b="0" i="0" u="none" strike="noStrike" cap="none">
                <a:solidFill>
                  <a:srgbClr val="435369"/>
                </a:solidFill>
                <a:latin typeface="Calibri"/>
                <a:ea typeface="Calibri"/>
                <a:cs typeface="Calibri"/>
                <a:sym typeface="Calibri"/>
              </a:rPr>
              <a:t>הכיסים עשויים </a:t>
            </a:r>
            <a:br>
              <a:rPr lang="iw" sz="1100" b="0" i="0" u="none" strike="noStrike" cap="none">
                <a:solidFill>
                  <a:srgbClr val="435369"/>
                </a:solidFill>
                <a:latin typeface="Calibri"/>
                <a:ea typeface="Calibri"/>
                <a:cs typeface="Calibri"/>
                <a:sym typeface="Calibri"/>
              </a:rPr>
            </a:br>
            <a:r>
              <a:rPr lang="iw" sz="1100" b="0" i="0" u="none" strike="noStrike" cap="none">
                <a:solidFill>
                  <a:srgbClr val="435369"/>
                </a:solidFill>
                <a:latin typeface="Calibri"/>
                <a:ea typeface="Calibri"/>
                <a:cs typeface="Calibri"/>
                <a:sym typeface="Calibri"/>
              </a:rPr>
              <a:t>מכותנה אורגנית וחומרים ממוחזרים</a:t>
            </a:r>
            <a:endParaRPr sz="1100" b="0" i="0" u="none" strike="noStrike" cap="none">
              <a:solidFill>
                <a:srgbClr val="000000"/>
              </a:solidFill>
              <a:latin typeface="Arial"/>
              <a:ea typeface="Arial"/>
              <a:cs typeface="Arial"/>
              <a:sym typeface="Arial"/>
            </a:endParaRPr>
          </a:p>
        </p:txBody>
      </p:sp>
      <p:sp>
        <p:nvSpPr>
          <p:cNvPr id="21" name="Google Shape;539;p20">
            <a:extLst>
              <a:ext uri="{FF2B5EF4-FFF2-40B4-BE49-F238E27FC236}">
                <a16:creationId xmlns:a16="http://schemas.microsoft.com/office/drawing/2014/main" id="{8EF714FA-9E1D-5F5D-4FCB-AA6FBDA231EF}"/>
              </a:ext>
            </a:extLst>
          </p:cNvPr>
          <p:cNvSpPr/>
          <p:nvPr userDrawn="1"/>
        </p:nvSpPr>
        <p:spPr>
          <a:xfrm rot="-258484">
            <a:off x="2475911" y="3012530"/>
            <a:ext cx="838518" cy="838518"/>
          </a:xfrm>
          <a:prstGeom prst="arc">
            <a:avLst>
              <a:gd name="adj1" fmla="val 15545236"/>
              <a:gd name="adj2" fmla="val 20039800"/>
            </a:avLst>
          </a:prstGeom>
          <a:noFill/>
          <a:ln w="19050" cap="flat" cmpd="sng">
            <a:solidFill>
              <a:srgbClr val="435369"/>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2" name="Google Shape;540;p20">
            <a:extLst>
              <a:ext uri="{FF2B5EF4-FFF2-40B4-BE49-F238E27FC236}">
                <a16:creationId xmlns:a16="http://schemas.microsoft.com/office/drawing/2014/main" id="{5E804BF7-99C6-0979-D675-EB40C15EC839}"/>
              </a:ext>
            </a:extLst>
          </p:cNvPr>
          <p:cNvSpPr txBox="1"/>
          <p:nvPr userDrawn="1"/>
        </p:nvSpPr>
        <p:spPr>
          <a:xfrm>
            <a:off x="2734834" y="3246811"/>
            <a:ext cx="1406472" cy="600164"/>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None/>
            </a:pPr>
            <a:r>
              <a:rPr lang="iw" sz="1100" b="0" i="0" u="none" strike="noStrike" cap="none">
                <a:solidFill>
                  <a:srgbClr val="435369"/>
                </a:solidFill>
                <a:latin typeface="Calibri"/>
                <a:ea typeface="Calibri"/>
                <a:cs typeface="Calibri"/>
                <a:sym typeface="Calibri"/>
              </a:rPr>
              <a:t>צביעת הבד על ידי </a:t>
            </a:r>
            <a:br>
              <a:rPr lang="iw" sz="1100" b="0" i="0" u="none" strike="noStrike" cap="none">
                <a:solidFill>
                  <a:srgbClr val="435369"/>
                </a:solidFill>
                <a:latin typeface="Calibri"/>
                <a:ea typeface="Calibri"/>
                <a:cs typeface="Calibri"/>
                <a:sym typeface="Calibri"/>
              </a:rPr>
            </a:br>
            <a:r>
              <a:rPr lang="iw" sz="1100" b="0" i="0" u="none" strike="noStrike" cap="none">
                <a:solidFill>
                  <a:srgbClr val="435369"/>
                </a:solidFill>
                <a:latin typeface="Calibri"/>
                <a:ea typeface="Calibri"/>
                <a:cs typeface="Calibri"/>
                <a:sym typeface="Calibri"/>
              </a:rPr>
              <a:t>צבע אינדיגו הצורך 55% פחות מים מהצבע הרגיל</a:t>
            </a:r>
            <a:endParaRPr sz="1100" b="0" i="0" u="none" strike="noStrike" cap="none">
              <a:solidFill>
                <a:srgbClr val="000000"/>
              </a:solidFill>
              <a:latin typeface="Arial"/>
              <a:ea typeface="Arial"/>
              <a:cs typeface="Arial"/>
              <a:sym typeface="Arial"/>
            </a:endParaRPr>
          </a:p>
        </p:txBody>
      </p:sp>
      <p:sp>
        <p:nvSpPr>
          <p:cNvPr id="23" name="Google Shape;541;p20">
            <a:extLst>
              <a:ext uri="{FF2B5EF4-FFF2-40B4-BE49-F238E27FC236}">
                <a16:creationId xmlns:a16="http://schemas.microsoft.com/office/drawing/2014/main" id="{3640AE14-C2D7-227A-ABD7-D9E41211B782}"/>
              </a:ext>
            </a:extLst>
          </p:cNvPr>
          <p:cNvSpPr txBox="1"/>
          <p:nvPr userDrawn="1"/>
        </p:nvSpPr>
        <p:spPr>
          <a:xfrm>
            <a:off x="1693071" y="4212693"/>
            <a:ext cx="1336493" cy="43088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None/>
            </a:pPr>
            <a:r>
              <a:rPr lang="iw" sz="1100" b="0" i="0" u="none" strike="noStrike" cap="none">
                <a:solidFill>
                  <a:srgbClr val="435369"/>
                </a:solidFill>
                <a:latin typeface="Calibri"/>
                <a:ea typeface="Calibri"/>
                <a:cs typeface="Calibri"/>
                <a:sym typeface="Calibri"/>
              </a:rPr>
              <a:t>חוטי הרקמה </a:t>
            </a:r>
            <a:br>
              <a:rPr lang="iw" sz="1100" b="0" i="0" u="none" strike="noStrike" cap="none">
                <a:solidFill>
                  <a:srgbClr val="435369"/>
                </a:solidFill>
                <a:latin typeface="Calibri"/>
                <a:ea typeface="Calibri"/>
                <a:cs typeface="Calibri"/>
                <a:sym typeface="Calibri"/>
              </a:rPr>
            </a:br>
            <a:r>
              <a:rPr lang="iw" sz="1100" b="0" i="0" u="none" strike="noStrike" cap="none">
                <a:solidFill>
                  <a:srgbClr val="435369"/>
                </a:solidFill>
                <a:latin typeface="Calibri"/>
                <a:ea typeface="Calibri"/>
                <a:cs typeface="Calibri"/>
                <a:sym typeface="Calibri"/>
              </a:rPr>
              <a:t>מחוטים מתכלים</a:t>
            </a:r>
            <a:endParaRPr sz="1100" b="0" i="0" u="none" strike="noStrike" cap="none">
              <a:solidFill>
                <a:srgbClr val="000000"/>
              </a:solidFill>
              <a:latin typeface="Arial"/>
              <a:ea typeface="Arial"/>
              <a:cs typeface="Arial"/>
              <a:sym typeface="Arial"/>
            </a:endParaRPr>
          </a:p>
        </p:txBody>
      </p:sp>
      <p:sp>
        <p:nvSpPr>
          <p:cNvPr id="24" name="Google Shape;542;p20">
            <a:extLst>
              <a:ext uri="{FF2B5EF4-FFF2-40B4-BE49-F238E27FC236}">
                <a16:creationId xmlns:a16="http://schemas.microsoft.com/office/drawing/2014/main" id="{F6CB1C0B-F82A-0548-02A0-BD52EAF5BA57}"/>
              </a:ext>
            </a:extLst>
          </p:cNvPr>
          <p:cNvSpPr/>
          <p:nvPr userDrawn="1"/>
        </p:nvSpPr>
        <p:spPr>
          <a:xfrm rot="258484" flipH="1">
            <a:off x="961497" y="1714923"/>
            <a:ext cx="838518" cy="838518"/>
          </a:xfrm>
          <a:prstGeom prst="arc">
            <a:avLst>
              <a:gd name="adj1" fmla="val 15545236"/>
              <a:gd name="adj2" fmla="val 20039800"/>
            </a:avLst>
          </a:prstGeom>
          <a:noFill/>
          <a:ln w="19050" cap="flat" cmpd="sng">
            <a:solidFill>
              <a:srgbClr val="435369"/>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5" name="Google Shape;543;p20">
            <a:extLst>
              <a:ext uri="{FF2B5EF4-FFF2-40B4-BE49-F238E27FC236}">
                <a16:creationId xmlns:a16="http://schemas.microsoft.com/office/drawing/2014/main" id="{135B3F27-1E8D-82B8-BF04-FBD60857E611}"/>
              </a:ext>
            </a:extLst>
          </p:cNvPr>
          <p:cNvSpPr txBox="1"/>
          <p:nvPr userDrawn="1"/>
        </p:nvSpPr>
        <p:spPr>
          <a:xfrm>
            <a:off x="0" y="1903281"/>
            <a:ext cx="1567543" cy="600164"/>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None/>
            </a:pPr>
            <a:r>
              <a:rPr lang="iw" sz="1100" b="0" i="0" u="none" strike="noStrike" cap="none" dirty="0">
                <a:solidFill>
                  <a:srgbClr val="435369"/>
                </a:solidFill>
                <a:latin typeface="Calibri"/>
                <a:ea typeface="Calibri"/>
                <a:cs typeface="Calibri"/>
                <a:sym typeface="Calibri"/>
              </a:rPr>
              <a:t>כפתורים הנתלשים </a:t>
            </a:r>
            <a:br>
              <a:rPr lang="iw" sz="1100" b="0" i="0" u="none" strike="noStrike" cap="none" dirty="0">
                <a:solidFill>
                  <a:srgbClr val="435369"/>
                </a:solidFill>
                <a:latin typeface="Calibri"/>
                <a:ea typeface="Calibri"/>
                <a:cs typeface="Calibri"/>
                <a:sym typeface="Calibri"/>
              </a:rPr>
            </a:br>
            <a:r>
              <a:rPr lang="iw" sz="1100" b="0" i="0" u="none" strike="noStrike" cap="none" dirty="0">
                <a:solidFill>
                  <a:srgbClr val="435369"/>
                </a:solidFill>
                <a:latin typeface="Calibri"/>
                <a:ea typeface="Calibri"/>
                <a:cs typeface="Calibri"/>
                <a:sym typeface="Calibri"/>
              </a:rPr>
              <a:t>וממוחזרים </a:t>
            </a:r>
            <a:br>
              <a:rPr lang="iw" sz="1100" b="0" i="0" u="none" strike="noStrike" cap="none" dirty="0">
                <a:solidFill>
                  <a:srgbClr val="435369"/>
                </a:solidFill>
                <a:latin typeface="Calibri"/>
                <a:ea typeface="Calibri"/>
                <a:cs typeface="Calibri"/>
                <a:sym typeface="Calibri"/>
              </a:rPr>
            </a:br>
            <a:r>
              <a:rPr lang="iw" sz="1100" b="0" i="0" u="none" strike="noStrike" cap="none" dirty="0">
                <a:solidFill>
                  <a:srgbClr val="435369"/>
                </a:solidFill>
                <a:latin typeface="Calibri"/>
                <a:ea typeface="Calibri"/>
                <a:cs typeface="Calibri"/>
                <a:sym typeface="Calibri"/>
              </a:rPr>
              <a:t>לפי תו תקן C2C</a:t>
            </a:r>
            <a:endParaRPr sz="1100" b="0" i="0" u="none" strike="noStrike" cap="none" dirty="0">
              <a:solidFill>
                <a:srgbClr val="000000"/>
              </a:solidFill>
              <a:latin typeface="Arial"/>
              <a:ea typeface="Arial"/>
              <a:cs typeface="Arial"/>
              <a:sym typeface="Arial"/>
            </a:endParaRPr>
          </a:p>
        </p:txBody>
      </p:sp>
      <p:sp>
        <p:nvSpPr>
          <p:cNvPr id="26" name="Google Shape;544;p20">
            <a:extLst>
              <a:ext uri="{FF2B5EF4-FFF2-40B4-BE49-F238E27FC236}">
                <a16:creationId xmlns:a16="http://schemas.microsoft.com/office/drawing/2014/main" id="{5E666EFB-1848-BEC9-7E7B-DF14A2BAF994}"/>
              </a:ext>
            </a:extLst>
          </p:cNvPr>
          <p:cNvSpPr txBox="1"/>
          <p:nvPr userDrawn="1"/>
        </p:nvSpPr>
        <p:spPr>
          <a:xfrm>
            <a:off x="139487" y="2622450"/>
            <a:ext cx="1336493"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w" sz="1100" b="0" i="0" u="none" strike="noStrike" cap="none">
                <a:solidFill>
                  <a:srgbClr val="435369"/>
                </a:solidFill>
                <a:latin typeface="Calibri"/>
                <a:ea typeface="Calibri"/>
                <a:cs typeface="Calibri"/>
                <a:sym typeface="Calibri"/>
              </a:rPr>
              <a:t>טלאים דמויי עור מיוצרים </a:t>
            </a:r>
            <a:br>
              <a:rPr lang="iw" sz="1100" b="0" i="0" u="none" strike="noStrike" cap="none">
                <a:solidFill>
                  <a:srgbClr val="435369"/>
                </a:solidFill>
                <a:latin typeface="Calibri"/>
                <a:ea typeface="Calibri"/>
                <a:cs typeface="Calibri"/>
                <a:sym typeface="Calibri"/>
              </a:rPr>
            </a:br>
            <a:r>
              <a:rPr lang="iw" sz="1100" b="0" i="0" u="none" strike="noStrike" cap="none">
                <a:solidFill>
                  <a:srgbClr val="435369"/>
                </a:solidFill>
                <a:latin typeface="Calibri"/>
                <a:ea typeface="Calibri"/>
                <a:cs typeface="Calibri"/>
                <a:sym typeface="Calibri"/>
              </a:rPr>
              <a:t>מציפת צמחים</a:t>
            </a:r>
            <a:endParaRPr sz="1100" b="0" i="0" u="none" strike="noStrike" cap="none">
              <a:solidFill>
                <a:srgbClr val="000000"/>
              </a:solidFill>
              <a:latin typeface="Arial"/>
              <a:ea typeface="Arial"/>
              <a:cs typeface="Arial"/>
              <a:sym typeface="Arial"/>
            </a:endParaRPr>
          </a:p>
        </p:txBody>
      </p:sp>
      <p:sp>
        <p:nvSpPr>
          <p:cNvPr id="27" name="Google Shape;545;p20">
            <a:extLst>
              <a:ext uri="{FF2B5EF4-FFF2-40B4-BE49-F238E27FC236}">
                <a16:creationId xmlns:a16="http://schemas.microsoft.com/office/drawing/2014/main" id="{F2A6D9FD-0751-1ED0-3963-E8A9B1FD1DF3}"/>
              </a:ext>
            </a:extLst>
          </p:cNvPr>
          <p:cNvSpPr/>
          <p:nvPr userDrawn="1"/>
        </p:nvSpPr>
        <p:spPr>
          <a:xfrm rot="-7380748" flipH="1">
            <a:off x="1364383" y="3681970"/>
            <a:ext cx="838518" cy="838518"/>
          </a:xfrm>
          <a:prstGeom prst="arc">
            <a:avLst>
              <a:gd name="adj1" fmla="val 15545236"/>
              <a:gd name="adj2" fmla="val 20039800"/>
            </a:avLst>
          </a:prstGeom>
          <a:noFill/>
          <a:ln w="19050" cap="flat" cmpd="sng">
            <a:solidFill>
              <a:srgbClr val="435369"/>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8" name="Google Shape;546;p20">
            <a:extLst>
              <a:ext uri="{FF2B5EF4-FFF2-40B4-BE49-F238E27FC236}">
                <a16:creationId xmlns:a16="http://schemas.microsoft.com/office/drawing/2014/main" id="{46A1599B-15B1-A840-1DBA-59A419FAA7D6}"/>
              </a:ext>
            </a:extLst>
          </p:cNvPr>
          <p:cNvCxnSpPr/>
          <p:nvPr userDrawn="1"/>
        </p:nvCxnSpPr>
        <p:spPr>
          <a:xfrm>
            <a:off x="8385601" y="1094628"/>
            <a:ext cx="0" cy="524740"/>
          </a:xfrm>
          <a:prstGeom prst="straightConnector1">
            <a:avLst/>
          </a:prstGeom>
          <a:noFill/>
          <a:ln w="9525" cap="flat" cmpd="sng">
            <a:solidFill>
              <a:srgbClr val="77AB3C"/>
            </a:solidFill>
            <a:prstDash val="solid"/>
            <a:round/>
            <a:headEnd type="none" w="sm" len="sm"/>
            <a:tailEnd type="none" w="sm" len="sm"/>
          </a:ln>
        </p:spPr>
      </p:cxnSp>
    </p:spTree>
    <p:extLst>
      <p:ext uri="{BB962C8B-B14F-4D97-AF65-F5344CB8AC3E}">
        <p14:creationId xmlns:p14="http://schemas.microsoft.com/office/powerpoint/2010/main" val="2228058537"/>
      </p:ext>
    </p:extLst>
  </p:cSld>
  <p:clrMapOvr>
    <a:masterClrMapping/>
  </p:clrMapOvr>
  <p:extLst>
    <p:ext uri="{DCECCB84-F9BA-43D5-87BE-67443E8EF086}">
      <p15:sldGuideLst xmlns:p15="http://schemas.microsoft.com/office/powerpoint/2012/main">
        <p15:guide id="1" pos="551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6_Title and Content" preserve="1">
  <p:cSld name="17_Title and Content">
    <p:spTree>
      <p:nvGrpSpPr>
        <p:cNvPr id="1" name="Shape 10"/>
        <p:cNvGrpSpPr/>
        <p:nvPr/>
      </p:nvGrpSpPr>
      <p:grpSpPr>
        <a:xfrm>
          <a:off x="0" y="0"/>
          <a:ext cx="0" cy="0"/>
          <a:chOff x="0" y="0"/>
          <a:chExt cx="0" cy="0"/>
        </a:xfrm>
      </p:grpSpPr>
      <p:pic>
        <p:nvPicPr>
          <p:cNvPr id="11" name="Google Shape;11;p35"/>
          <p:cNvPicPr preferRelativeResize="0"/>
          <p:nvPr/>
        </p:nvPicPr>
        <p:blipFill rotWithShape="1">
          <a:blip r:embed="rId2">
            <a:alphaModFix/>
          </a:blip>
          <a:srcRect l="4869" t="9841"/>
          <a:stretch/>
        </p:blipFill>
        <p:spPr>
          <a:xfrm>
            <a:off x="-1176" y="0"/>
            <a:ext cx="1318610" cy="624841"/>
          </a:xfrm>
          <a:prstGeom prst="rect">
            <a:avLst/>
          </a:prstGeom>
          <a:noFill/>
          <a:ln>
            <a:noFill/>
          </a:ln>
        </p:spPr>
      </p:pic>
      <p:sp>
        <p:nvSpPr>
          <p:cNvPr id="12" name="Google Shape;12;p35"/>
          <p:cNvSpPr/>
          <p:nvPr/>
        </p:nvSpPr>
        <p:spPr>
          <a:xfrm rot="10800000">
            <a:off x="0" y="4425782"/>
            <a:ext cx="792000" cy="717717"/>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89685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13;p35"/>
          <p:cNvSpPr/>
          <p:nvPr/>
        </p:nvSpPr>
        <p:spPr>
          <a:xfrm>
            <a:off x="41071" y="4667441"/>
            <a:ext cx="595458"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 sz="1500" b="1" i="0" u="none" strike="noStrike" cap="none">
                <a:solidFill>
                  <a:schemeClr val="lt1"/>
                </a:solidFill>
                <a:latin typeface="Heebo"/>
                <a:ea typeface="Heebo"/>
                <a:cs typeface="Heebo"/>
                <a:sym typeface="Heebo"/>
              </a:rPr>
              <a:t>‹#›</a:t>
            </a:fld>
            <a:endParaRPr sz="1500" b="1" i="0" u="none" strike="noStrike" cap="none">
              <a:solidFill>
                <a:schemeClr val="lt1"/>
              </a:solidFill>
              <a:latin typeface="Heebo"/>
              <a:ea typeface="Heebo"/>
              <a:cs typeface="Heebo"/>
              <a:sym typeface="Heebo"/>
            </a:endParaRPr>
          </a:p>
        </p:txBody>
      </p:sp>
      <p:pic>
        <p:nvPicPr>
          <p:cNvPr id="14" name="Google Shape;14;p35" descr="A picture containing text&#10;&#10;Description automatically generated"/>
          <p:cNvPicPr preferRelativeResize="0"/>
          <p:nvPr/>
        </p:nvPicPr>
        <p:blipFill rotWithShape="1">
          <a:blip r:embed="rId3">
            <a:alphaModFix/>
          </a:blip>
          <a:srcRect/>
          <a:stretch/>
        </p:blipFill>
        <p:spPr>
          <a:xfrm>
            <a:off x="1003608" y="-37170"/>
            <a:ext cx="1309890" cy="531496"/>
          </a:xfrm>
          <a:prstGeom prst="rect">
            <a:avLst/>
          </a:prstGeom>
          <a:noFill/>
          <a:ln>
            <a:noFill/>
          </a:ln>
        </p:spPr>
      </p:pic>
      <p:sp>
        <p:nvSpPr>
          <p:cNvPr id="2" name="Google Shape;551;p21">
            <a:extLst>
              <a:ext uri="{FF2B5EF4-FFF2-40B4-BE49-F238E27FC236}">
                <a16:creationId xmlns:a16="http://schemas.microsoft.com/office/drawing/2014/main" id="{21EC525A-0773-9271-8EF1-DD4421126E0F}"/>
              </a:ext>
            </a:extLst>
          </p:cNvPr>
          <p:cNvSpPr txBox="1"/>
          <p:nvPr userDrawn="1"/>
        </p:nvSpPr>
        <p:spPr>
          <a:xfrm>
            <a:off x="0" y="27454"/>
            <a:ext cx="8862000" cy="448200"/>
          </a:xfrm>
          <a:prstGeom prst="rect">
            <a:avLst/>
          </a:prstGeom>
          <a:noFill/>
          <a:ln>
            <a:noFill/>
          </a:ln>
        </p:spPr>
        <p:txBody>
          <a:bodyPr spcFirstLastPara="1" wrap="square" lIns="91425" tIns="91425" rIns="91425" bIns="91425" anchor="t" anchorCtr="0">
            <a:noAutofit/>
          </a:bodyPr>
          <a:lstStyle/>
          <a:p>
            <a:pPr marL="0" marR="0" lvl="0" indent="0" algn="r" rtl="1">
              <a:lnSpc>
                <a:spcPct val="100000"/>
              </a:lnSpc>
              <a:spcBef>
                <a:spcPts val="0"/>
              </a:spcBef>
              <a:spcAft>
                <a:spcPts val="0"/>
              </a:spcAft>
              <a:buClr>
                <a:schemeClr val="dk1"/>
              </a:buClr>
              <a:buSzPts val="1100"/>
              <a:buFont typeface="Arial"/>
              <a:buNone/>
            </a:pPr>
            <a:r>
              <a:rPr lang="iw" sz="2100" b="1" i="0" u="none" strike="noStrike" cap="none" dirty="0">
                <a:solidFill>
                  <a:srgbClr val="77AB3C"/>
                </a:solidFill>
                <a:latin typeface="Calibri"/>
                <a:ea typeface="Calibri"/>
                <a:cs typeface="Calibri"/>
                <a:sym typeface="Calibri"/>
              </a:rPr>
              <a:t>לאחר שקראתם וצפיתם בדוגמאות, כתבו  </a:t>
            </a:r>
            <a:endParaRPr sz="2000" b="1" i="0" u="none" strike="noStrike" cap="none" dirty="0">
              <a:solidFill>
                <a:srgbClr val="77AB3C"/>
              </a:solidFill>
              <a:latin typeface="Calibri"/>
              <a:ea typeface="Calibri"/>
              <a:cs typeface="Calibri"/>
              <a:sym typeface="Calibri"/>
            </a:endParaRPr>
          </a:p>
        </p:txBody>
      </p:sp>
      <p:sp>
        <p:nvSpPr>
          <p:cNvPr id="3" name="Google Shape;552;p21">
            <a:extLst>
              <a:ext uri="{FF2B5EF4-FFF2-40B4-BE49-F238E27FC236}">
                <a16:creationId xmlns:a16="http://schemas.microsoft.com/office/drawing/2014/main" id="{BF2408C4-41C3-4648-DB80-084706972D3C}"/>
              </a:ext>
            </a:extLst>
          </p:cNvPr>
          <p:cNvSpPr/>
          <p:nvPr userDrawn="1"/>
        </p:nvSpPr>
        <p:spPr>
          <a:xfrm>
            <a:off x="5959098" y="1775904"/>
            <a:ext cx="2778380" cy="819733"/>
          </a:xfrm>
          <a:prstGeom prst="roundRect">
            <a:avLst>
              <a:gd name="adj" fmla="val 8732"/>
            </a:avLst>
          </a:prstGeom>
          <a:gradFill>
            <a:gsLst>
              <a:gs pos="0">
                <a:srgbClr val="8CC74B">
                  <a:alpha val="4705"/>
                </a:srgbClr>
              </a:gs>
              <a:gs pos="34000">
                <a:srgbClr val="8CC74B">
                  <a:alpha val="4705"/>
                </a:srgbClr>
              </a:gs>
              <a:gs pos="100000">
                <a:srgbClr val="8CC74B">
                  <a:alpha val="45882"/>
                </a:srgbClr>
              </a:gs>
            </a:gsLst>
            <a:lin ang="5400000" scaled="0"/>
          </a:gradFill>
          <a:ln>
            <a:noFill/>
          </a:ln>
        </p:spPr>
        <p:txBody>
          <a:bodyPr spcFirstLastPara="1" wrap="square" lIns="91425" tIns="45700" rIns="91425" bIns="45700" anchor="ctr" anchorCtr="0">
            <a:noAutofit/>
          </a:bodyPr>
          <a:lstStyle/>
          <a:p>
            <a:pPr marL="0" marR="292100" lvl="0" indent="0" algn="ctr" rtl="0">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4" name="Google Shape;553;p21">
            <a:extLst>
              <a:ext uri="{FF2B5EF4-FFF2-40B4-BE49-F238E27FC236}">
                <a16:creationId xmlns:a16="http://schemas.microsoft.com/office/drawing/2014/main" id="{AB9331D8-E552-F1ED-4AF9-CA8F5C17F055}"/>
              </a:ext>
            </a:extLst>
          </p:cNvPr>
          <p:cNvSpPr/>
          <p:nvPr userDrawn="1"/>
        </p:nvSpPr>
        <p:spPr>
          <a:xfrm>
            <a:off x="5959098" y="2872235"/>
            <a:ext cx="2778380" cy="889248"/>
          </a:xfrm>
          <a:prstGeom prst="roundRect">
            <a:avLst>
              <a:gd name="adj" fmla="val 8732"/>
            </a:avLst>
          </a:prstGeom>
          <a:gradFill>
            <a:gsLst>
              <a:gs pos="0">
                <a:srgbClr val="8CC74B">
                  <a:alpha val="4705"/>
                </a:srgbClr>
              </a:gs>
              <a:gs pos="34000">
                <a:srgbClr val="8CC74B">
                  <a:alpha val="4705"/>
                </a:srgbClr>
              </a:gs>
              <a:gs pos="100000">
                <a:srgbClr val="8CC74B">
                  <a:alpha val="45882"/>
                </a:srgbClr>
              </a:gs>
            </a:gsLst>
            <a:lin ang="54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Clr>
                <a:srgbClr val="000000"/>
              </a:buClr>
              <a:buFont typeface="Arial"/>
              <a:buNone/>
            </a:pPr>
            <a:endParaRPr sz="2000" b="0" i="0" u="none" strike="noStrike" cap="none">
              <a:solidFill>
                <a:schemeClr val="dk2"/>
              </a:solidFill>
              <a:latin typeface="Heebo"/>
              <a:ea typeface="Heebo"/>
              <a:cs typeface="Heebo"/>
              <a:sym typeface="Heebo"/>
            </a:endParaRPr>
          </a:p>
        </p:txBody>
      </p:sp>
      <p:sp>
        <p:nvSpPr>
          <p:cNvPr id="5" name="Google Shape;554;p21">
            <a:extLst>
              <a:ext uri="{FF2B5EF4-FFF2-40B4-BE49-F238E27FC236}">
                <a16:creationId xmlns:a16="http://schemas.microsoft.com/office/drawing/2014/main" id="{FE432DE7-3676-D06E-DAB2-9BF738BF6A6E}"/>
              </a:ext>
            </a:extLst>
          </p:cNvPr>
          <p:cNvSpPr/>
          <p:nvPr userDrawn="1"/>
        </p:nvSpPr>
        <p:spPr>
          <a:xfrm>
            <a:off x="5982248" y="3937229"/>
            <a:ext cx="2778380" cy="968792"/>
          </a:xfrm>
          <a:prstGeom prst="roundRect">
            <a:avLst>
              <a:gd name="adj" fmla="val 8732"/>
            </a:avLst>
          </a:prstGeom>
          <a:gradFill>
            <a:gsLst>
              <a:gs pos="0">
                <a:srgbClr val="8CC74B">
                  <a:alpha val="4705"/>
                </a:srgbClr>
              </a:gs>
              <a:gs pos="34000">
                <a:srgbClr val="8CC74B">
                  <a:alpha val="4705"/>
                </a:srgbClr>
              </a:gs>
              <a:gs pos="100000">
                <a:srgbClr val="8CC74B">
                  <a:alpha val="45882"/>
                </a:srgbClr>
              </a:gs>
            </a:gsLst>
            <a:lin ang="54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6" name="Google Shape;555;p21">
            <a:extLst>
              <a:ext uri="{FF2B5EF4-FFF2-40B4-BE49-F238E27FC236}">
                <a16:creationId xmlns:a16="http://schemas.microsoft.com/office/drawing/2014/main" id="{BECA8E95-3547-B99E-8898-DC37AA1B1AA6}"/>
              </a:ext>
            </a:extLst>
          </p:cNvPr>
          <p:cNvSpPr/>
          <p:nvPr userDrawn="1"/>
        </p:nvSpPr>
        <p:spPr>
          <a:xfrm>
            <a:off x="5982248" y="693892"/>
            <a:ext cx="2778380" cy="805414"/>
          </a:xfrm>
          <a:prstGeom prst="roundRect">
            <a:avLst>
              <a:gd name="adj" fmla="val 8732"/>
            </a:avLst>
          </a:prstGeom>
          <a:gradFill>
            <a:gsLst>
              <a:gs pos="0">
                <a:srgbClr val="8CC74B">
                  <a:alpha val="4705"/>
                </a:srgbClr>
              </a:gs>
              <a:gs pos="34000">
                <a:srgbClr val="8CC74B">
                  <a:alpha val="4705"/>
                </a:srgbClr>
              </a:gs>
              <a:gs pos="100000">
                <a:srgbClr val="8CC74B">
                  <a:alpha val="45882"/>
                </a:srgbClr>
              </a:gs>
            </a:gsLst>
            <a:lin ang="54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7" name="Google Shape;556;p21">
            <a:extLst>
              <a:ext uri="{FF2B5EF4-FFF2-40B4-BE49-F238E27FC236}">
                <a16:creationId xmlns:a16="http://schemas.microsoft.com/office/drawing/2014/main" id="{9ACEA70E-E2CF-8CC0-C06F-1572D60840E5}"/>
              </a:ext>
            </a:extLst>
          </p:cNvPr>
          <p:cNvSpPr/>
          <p:nvPr userDrawn="1"/>
        </p:nvSpPr>
        <p:spPr>
          <a:xfrm>
            <a:off x="5880980" y="622275"/>
            <a:ext cx="2856499" cy="1033508"/>
          </a:xfrm>
          <a:prstGeom prst="downArrowCallout">
            <a:avLst>
              <a:gd name="adj1" fmla="val 25000"/>
              <a:gd name="adj2" fmla="val 25000"/>
              <a:gd name="adj3" fmla="val 25000"/>
              <a:gd name="adj4" fmla="val 64977"/>
            </a:avLst>
          </a:prstGeom>
          <a:noFill/>
          <a:ln>
            <a:noFill/>
          </a:ln>
        </p:spPr>
        <p:txBody>
          <a:bodyPr spcFirstLastPara="1" wrap="square" lIns="121900" tIns="121900" rIns="121900" bIns="121900" anchor="ctr" anchorCtr="0">
            <a:noAutofit/>
          </a:bodyPr>
          <a:lstStyle/>
          <a:p>
            <a:pPr marL="0" marR="0" lvl="0" indent="0" algn="ctr" rtl="1">
              <a:lnSpc>
                <a:spcPct val="95833"/>
              </a:lnSpc>
              <a:spcBef>
                <a:spcPts val="0"/>
              </a:spcBef>
              <a:spcAft>
                <a:spcPts val="0"/>
              </a:spcAft>
              <a:buNone/>
            </a:pPr>
            <a:endParaRPr sz="2400" b="0" i="0" u="none" strike="noStrike" cap="none">
              <a:solidFill>
                <a:srgbClr val="000000"/>
              </a:solidFill>
              <a:latin typeface="Heebo"/>
              <a:ea typeface="Heebo"/>
              <a:cs typeface="Heebo"/>
              <a:sym typeface="Heebo"/>
            </a:endParaRPr>
          </a:p>
        </p:txBody>
      </p:sp>
      <p:sp>
        <p:nvSpPr>
          <p:cNvPr id="8" name="Google Shape;557;p21">
            <a:extLst>
              <a:ext uri="{FF2B5EF4-FFF2-40B4-BE49-F238E27FC236}">
                <a16:creationId xmlns:a16="http://schemas.microsoft.com/office/drawing/2014/main" id="{795AC121-0041-FD5E-CC82-0B34CAE58C77}"/>
              </a:ext>
            </a:extLst>
          </p:cNvPr>
          <p:cNvSpPr/>
          <p:nvPr userDrawn="1"/>
        </p:nvSpPr>
        <p:spPr>
          <a:xfrm>
            <a:off x="5857831" y="693208"/>
            <a:ext cx="2359725" cy="803449"/>
          </a:xfrm>
          <a:prstGeom prst="rect">
            <a:avLst/>
          </a:prstGeom>
          <a:noFill/>
          <a:ln>
            <a:noFill/>
          </a:ln>
        </p:spPr>
        <p:txBody>
          <a:bodyPr spcFirstLastPara="1" wrap="square" lIns="91425" tIns="45700" rIns="91425" bIns="45700" anchor="t" anchorCtr="0">
            <a:spAutoFit/>
          </a:bodyPr>
          <a:lstStyle/>
          <a:p>
            <a:pPr marL="0" marR="0" lvl="0" indent="0" algn="r" rtl="1">
              <a:lnSpc>
                <a:spcPct val="88461"/>
              </a:lnSpc>
              <a:spcBef>
                <a:spcPts val="0"/>
              </a:spcBef>
              <a:spcAft>
                <a:spcPts val="0"/>
              </a:spcAft>
              <a:buNone/>
            </a:pPr>
            <a:r>
              <a:rPr lang="iw" sz="2600" b="1" i="0" u="none" strike="noStrike" cap="none" dirty="0">
                <a:solidFill>
                  <a:srgbClr val="435369"/>
                </a:solidFill>
                <a:latin typeface="Calibri"/>
                <a:ea typeface="Calibri"/>
                <a:cs typeface="Calibri"/>
                <a:sym typeface="Calibri"/>
              </a:rPr>
              <a:t>מגלים:</a:t>
            </a:r>
            <a:endParaRPr dirty="0"/>
          </a:p>
          <a:p>
            <a:pPr marL="0" marR="0" lvl="0" indent="0" algn="r" rtl="1">
              <a:lnSpc>
                <a:spcPts val="1400"/>
              </a:lnSpc>
              <a:spcBef>
                <a:spcPts val="0"/>
              </a:spcBef>
              <a:spcAft>
                <a:spcPts val="0"/>
              </a:spcAft>
              <a:buNone/>
            </a:pPr>
            <a:r>
              <a:rPr lang="iw" sz="1300" b="0" i="0" u="none" strike="noStrike" cap="none" dirty="0">
                <a:solidFill>
                  <a:srgbClr val="435369"/>
                </a:solidFill>
                <a:latin typeface="Calibri"/>
                <a:ea typeface="Calibri"/>
                <a:cs typeface="Calibri"/>
                <a:sym typeface="Calibri"/>
              </a:rPr>
              <a:t>מהן הבעיות העיקריות שהדוגמאות שראיתם מנסות לפתור </a:t>
            </a:r>
            <a:endParaRPr dirty="0"/>
          </a:p>
        </p:txBody>
      </p:sp>
      <p:sp>
        <p:nvSpPr>
          <p:cNvPr id="9" name="Google Shape;558;p21">
            <a:extLst>
              <a:ext uri="{FF2B5EF4-FFF2-40B4-BE49-F238E27FC236}">
                <a16:creationId xmlns:a16="http://schemas.microsoft.com/office/drawing/2014/main" id="{968DDAB1-249F-B93E-3212-CD5811DC4F54}"/>
              </a:ext>
            </a:extLst>
          </p:cNvPr>
          <p:cNvSpPr/>
          <p:nvPr userDrawn="1"/>
        </p:nvSpPr>
        <p:spPr>
          <a:xfrm rot="5400000">
            <a:off x="7221355" y="1556256"/>
            <a:ext cx="175745" cy="175108"/>
          </a:xfrm>
          <a:prstGeom prst="chevron">
            <a:avLst>
              <a:gd name="adj" fmla="val 50000"/>
            </a:avLst>
          </a:prstGeom>
          <a:solidFill>
            <a:srgbClr val="43536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rgbClr val="435369"/>
              </a:solidFill>
              <a:latin typeface="Arial"/>
              <a:ea typeface="Arial"/>
              <a:cs typeface="Arial"/>
              <a:sym typeface="Arial"/>
            </a:endParaRPr>
          </a:p>
        </p:txBody>
      </p:sp>
      <p:pic>
        <p:nvPicPr>
          <p:cNvPr id="10" name="Google Shape;559;p21">
            <a:extLst>
              <a:ext uri="{FF2B5EF4-FFF2-40B4-BE49-F238E27FC236}">
                <a16:creationId xmlns:a16="http://schemas.microsoft.com/office/drawing/2014/main" id="{DF9F643F-969E-8B67-1FF7-B879AD34B2E3}"/>
              </a:ext>
            </a:extLst>
          </p:cNvPr>
          <p:cNvPicPr preferRelativeResize="0"/>
          <p:nvPr userDrawn="1"/>
        </p:nvPicPr>
        <p:blipFill rotWithShape="1">
          <a:blip r:embed="rId4">
            <a:alphaModFix/>
          </a:blip>
          <a:srcRect/>
          <a:stretch/>
        </p:blipFill>
        <p:spPr>
          <a:xfrm flipH="1">
            <a:off x="8216153" y="895328"/>
            <a:ext cx="430129" cy="426545"/>
          </a:xfrm>
          <a:prstGeom prst="rect">
            <a:avLst/>
          </a:prstGeom>
          <a:noFill/>
          <a:ln>
            <a:noFill/>
          </a:ln>
        </p:spPr>
      </p:pic>
      <p:sp>
        <p:nvSpPr>
          <p:cNvPr id="15" name="Google Shape;560;p21">
            <a:extLst>
              <a:ext uri="{FF2B5EF4-FFF2-40B4-BE49-F238E27FC236}">
                <a16:creationId xmlns:a16="http://schemas.microsoft.com/office/drawing/2014/main" id="{5C222B0D-804D-C952-7797-B117A05A8245}"/>
              </a:ext>
            </a:extLst>
          </p:cNvPr>
          <p:cNvSpPr/>
          <p:nvPr userDrawn="1"/>
        </p:nvSpPr>
        <p:spPr>
          <a:xfrm>
            <a:off x="6088758" y="1772732"/>
            <a:ext cx="2128798" cy="803449"/>
          </a:xfrm>
          <a:prstGeom prst="rect">
            <a:avLst/>
          </a:prstGeom>
          <a:noFill/>
          <a:ln>
            <a:noFill/>
          </a:ln>
        </p:spPr>
        <p:txBody>
          <a:bodyPr spcFirstLastPara="1" wrap="square" lIns="91425" tIns="45700" rIns="91425" bIns="45700" anchor="t" anchorCtr="0">
            <a:spAutoFit/>
          </a:bodyPr>
          <a:lstStyle/>
          <a:p>
            <a:pPr marL="0" marR="0" lvl="0" indent="0" algn="r" rtl="1">
              <a:lnSpc>
                <a:spcPct val="88461"/>
              </a:lnSpc>
              <a:spcBef>
                <a:spcPts val="0"/>
              </a:spcBef>
              <a:spcAft>
                <a:spcPts val="0"/>
              </a:spcAft>
              <a:buNone/>
            </a:pPr>
            <a:r>
              <a:rPr lang="iw" sz="2600" b="1" i="0" u="none" strike="noStrike" cap="none" dirty="0">
                <a:solidFill>
                  <a:srgbClr val="435369"/>
                </a:solidFill>
                <a:latin typeface="Calibri"/>
                <a:ea typeface="Calibri"/>
                <a:cs typeface="Calibri"/>
                <a:sym typeface="Calibri"/>
              </a:rPr>
              <a:t>חושבים:</a:t>
            </a:r>
            <a:endParaRPr dirty="0"/>
          </a:p>
          <a:p>
            <a:pPr marL="0" marR="0" lvl="0" indent="0" algn="r" rtl="1">
              <a:lnSpc>
                <a:spcPts val="1400"/>
              </a:lnSpc>
              <a:spcBef>
                <a:spcPts val="0"/>
              </a:spcBef>
              <a:spcAft>
                <a:spcPts val="0"/>
              </a:spcAft>
              <a:buNone/>
            </a:pPr>
            <a:r>
              <a:rPr lang="iw" sz="1300" b="0" i="0" u="none" strike="noStrike" cap="none" dirty="0">
                <a:solidFill>
                  <a:srgbClr val="435369"/>
                </a:solidFill>
                <a:latin typeface="Calibri"/>
                <a:ea typeface="Calibri"/>
                <a:cs typeface="Calibri"/>
                <a:sym typeface="Calibri"/>
              </a:rPr>
              <a:t>מהו העיקרון המשותף לפתרונות </a:t>
            </a:r>
            <a:br>
              <a:rPr lang="iw" sz="1300" b="0" i="0" u="none" strike="noStrike" cap="none" dirty="0">
                <a:solidFill>
                  <a:srgbClr val="435369"/>
                </a:solidFill>
                <a:latin typeface="Calibri"/>
                <a:ea typeface="Calibri"/>
                <a:cs typeface="Calibri"/>
                <a:sym typeface="Calibri"/>
              </a:rPr>
            </a:br>
            <a:r>
              <a:rPr lang="iw" sz="1300" b="0" i="0" u="none" strike="noStrike" cap="none" dirty="0">
                <a:solidFill>
                  <a:srgbClr val="435369"/>
                </a:solidFill>
                <a:latin typeface="Calibri"/>
                <a:ea typeface="Calibri"/>
                <a:cs typeface="Calibri"/>
                <a:sym typeface="Calibri"/>
              </a:rPr>
              <a:t>שהוצעו </a:t>
            </a:r>
            <a:endParaRPr dirty="0"/>
          </a:p>
        </p:txBody>
      </p:sp>
      <p:pic>
        <p:nvPicPr>
          <p:cNvPr id="16" name="Google Shape;561;p21">
            <a:extLst>
              <a:ext uri="{FF2B5EF4-FFF2-40B4-BE49-F238E27FC236}">
                <a16:creationId xmlns:a16="http://schemas.microsoft.com/office/drawing/2014/main" id="{71045CB1-DDAF-8CC6-B7F6-E39C7FE87BBE}"/>
              </a:ext>
            </a:extLst>
          </p:cNvPr>
          <p:cNvPicPr preferRelativeResize="0"/>
          <p:nvPr userDrawn="1"/>
        </p:nvPicPr>
        <p:blipFill rotWithShape="1">
          <a:blip r:embed="rId5">
            <a:alphaModFix/>
          </a:blip>
          <a:srcRect/>
          <a:stretch/>
        </p:blipFill>
        <p:spPr>
          <a:xfrm>
            <a:off x="8231832" y="1949284"/>
            <a:ext cx="406600" cy="463600"/>
          </a:xfrm>
          <a:prstGeom prst="rect">
            <a:avLst/>
          </a:prstGeom>
          <a:noFill/>
          <a:ln>
            <a:noFill/>
          </a:ln>
        </p:spPr>
      </p:pic>
      <p:sp>
        <p:nvSpPr>
          <p:cNvPr id="17" name="Google Shape;562;p21">
            <a:extLst>
              <a:ext uri="{FF2B5EF4-FFF2-40B4-BE49-F238E27FC236}">
                <a16:creationId xmlns:a16="http://schemas.microsoft.com/office/drawing/2014/main" id="{C09CC4CB-30E8-CFD5-3939-282D768957BC}"/>
              </a:ext>
            </a:extLst>
          </p:cNvPr>
          <p:cNvSpPr/>
          <p:nvPr userDrawn="1"/>
        </p:nvSpPr>
        <p:spPr>
          <a:xfrm>
            <a:off x="6088759" y="2794808"/>
            <a:ext cx="2128797" cy="982986"/>
          </a:xfrm>
          <a:prstGeom prst="rect">
            <a:avLst/>
          </a:prstGeom>
          <a:noFill/>
          <a:ln>
            <a:noFill/>
          </a:ln>
        </p:spPr>
        <p:txBody>
          <a:bodyPr spcFirstLastPara="1" wrap="square" lIns="91425" tIns="45700" rIns="91425" bIns="45700" anchor="t" anchorCtr="0">
            <a:spAutoFit/>
          </a:bodyPr>
          <a:lstStyle/>
          <a:p>
            <a:pPr marL="0" marR="0" lvl="0" indent="0" algn="r" rtl="1">
              <a:lnSpc>
                <a:spcPct val="88461"/>
              </a:lnSpc>
              <a:spcBef>
                <a:spcPts val="0"/>
              </a:spcBef>
              <a:spcAft>
                <a:spcPts val="0"/>
              </a:spcAft>
              <a:buNone/>
            </a:pPr>
            <a:r>
              <a:rPr lang="iw" sz="2600" b="1" i="0" u="none" strike="noStrike" cap="none" dirty="0">
                <a:solidFill>
                  <a:srgbClr val="435369"/>
                </a:solidFill>
                <a:latin typeface="Calibri"/>
                <a:ea typeface="Calibri"/>
                <a:cs typeface="Calibri"/>
                <a:sym typeface="Calibri"/>
              </a:rPr>
              <a:t>אני:</a:t>
            </a:r>
            <a:endParaRPr dirty="0"/>
          </a:p>
          <a:p>
            <a:pPr marL="0" marR="0" lvl="0" indent="0" algn="r" rtl="1">
              <a:lnSpc>
                <a:spcPts val="1400"/>
              </a:lnSpc>
              <a:spcBef>
                <a:spcPts val="0"/>
              </a:spcBef>
              <a:spcAft>
                <a:spcPts val="0"/>
              </a:spcAft>
              <a:buNone/>
            </a:pPr>
            <a:r>
              <a:rPr lang="iw" sz="1200" b="0" i="0" u="none" strike="noStrike" cap="none" dirty="0">
                <a:solidFill>
                  <a:srgbClr val="435369"/>
                </a:solidFill>
                <a:latin typeface="Calibri"/>
                <a:ea typeface="Calibri"/>
                <a:cs typeface="Calibri"/>
                <a:sym typeface="Calibri"/>
              </a:rPr>
              <a:t>האם תעדיף לקנות מוצר שיוצר בשיטת מ"עריסה לעריסה" למרות שהוא קצת יותר יקר?</a:t>
            </a:r>
            <a:endParaRPr dirty="0"/>
          </a:p>
        </p:txBody>
      </p:sp>
      <p:pic>
        <p:nvPicPr>
          <p:cNvPr id="18" name="Google Shape;563;p21">
            <a:extLst>
              <a:ext uri="{FF2B5EF4-FFF2-40B4-BE49-F238E27FC236}">
                <a16:creationId xmlns:a16="http://schemas.microsoft.com/office/drawing/2014/main" id="{3C003DCF-B50C-AD8B-2698-76582F520ABB}"/>
              </a:ext>
            </a:extLst>
          </p:cNvPr>
          <p:cNvPicPr preferRelativeResize="0"/>
          <p:nvPr userDrawn="1"/>
        </p:nvPicPr>
        <p:blipFill rotWithShape="1">
          <a:blip r:embed="rId6">
            <a:alphaModFix/>
          </a:blip>
          <a:srcRect/>
          <a:stretch/>
        </p:blipFill>
        <p:spPr>
          <a:xfrm>
            <a:off x="8241106" y="3098881"/>
            <a:ext cx="346120" cy="498305"/>
          </a:xfrm>
          <a:prstGeom prst="rect">
            <a:avLst/>
          </a:prstGeom>
          <a:noFill/>
          <a:ln>
            <a:noFill/>
          </a:ln>
        </p:spPr>
      </p:pic>
      <p:sp>
        <p:nvSpPr>
          <p:cNvPr id="19" name="Google Shape;564;p21">
            <a:extLst>
              <a:ext uri="{FF2B5EF4-FFF2-40B4-BE49-F238E27FC236}">
                <a16:creationId xmlns:a16="http://schemas.microsoft.com/office/drawing/2014/main" id="{CC6D8CDE-F75A-45BC-CBEB-0D3FDA3538CD}"/>
              </a:ext>
            </a:extLst>
          </p:cNvPr>
          <p:cNvSpPr/>
          <p:nvPr userDrawn="1"/>
        </p:nvSpPr>
        <p:spPr>
          <a:xfrm rot="5400000">
            <a:off x="7221355" y="2685095"/>
            <a:ext cx="175745" cy="175108"/>
          </a:xfrm>
          <a:prstGeom prst="chevron">
            <a:avLst>
              <a:gd name="adj" fmla="val 50000"/>
            </a:avLst>
          </a:prstGeom>
          <a:solidFill>
            <a:srgbClr val="43536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rgbClr val="435369"/>
              </a:solidFill>
              <a:latin typeface="Arial"/>
              <a:ea typeface="Arial"/>
              <a:cs typeface="Arial"/>
              <a:sym typeface="Arial"/>
            </a:endParaRPr>
          </a:p>
        </p:txBody>
      </p:sp>
      <p:sp>
        <p:nvSpPr>
          <p:cNvPr id="20" name="Google Shape;565;p21">
            <a:extLst>
              <a:ext uri="{FF2B5EF4-FFF2-40B4-BE49-F238E27FC236}">
                <a16:creationId xmlns:a16="http://schemas.microsoft.com/office/drawing/2014/main" id="{14C14F45-DDB7-4643-ED87-C76E44418F7A}"/>
              </a:ext>
            </a:extLst>
          </p:cNvPr>
          <p:cNvSpPr/>
          <p:nvPr userDrawn="1"/>
        </p:nvSpPr>
        <p:spPr>
          <a:xfrm rot="5400000">
            <a:off x="7221354" y="3855497"/>
            <a:ext cx="175745" cy="175108"/>
          </a:xfrm>
          <a:prstGeom prst="chevron">
            <a:avLst>
              <a:gd name="adj" fmla="val 50000"/>
            </a:avLst>
          </a:prstGeom>
          <a:solidFill>
            <a:srgbClr val="43536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rgbClr val="435369"/>
              </a:solidFill>
              <a:latin typeface="Arial"/>
              <a:ea typeface="Arial"/>
              <a:cs typeface="Arial"/>
              <a:sym typeface="Arial"/>
            </a:endParaRPr>
          </a:p>
        </p:txBody>
      </p:sp>
      <p:sp>
        <p:nvSpPr>
          <p:cNvPr id="21" name="Google Shape;566;p21">
            <a:extLst>
              <a:ext uri="{FF2B5EF4-FFF2-40B4-BE49-F238E27FC236}">
                <a16:creationId xmlns:a16="http://schemas.microsoft.com/office/drawing/2014/main" id="{3132CF64-AFE8-5038-DA07-BE9B38795390}"/>
              </a:ext>
            </a:extLst>
          </p:cNvPr>
          <p:cNvSpPr/>
          <p:nvPr userDrawn="1"/>
        </p:nvSpPr>
        <p:spPr>
          <a:xfrm>
            <a:off x="6122551" y="3931193"/>
            <a:ext cx="2095005" cy="982986"/>
          </a:xfrm>
          <a:prstGeom prst="rect">
            <a:avLst/>
          </a:prstGeom>
          <a:noFill/>
          <a:ln>
            <a:noFill/>
          </a:ln>
        </p:spPr>
        <p:txBody>
          <a:bodyPr spcFirstLastPara="1" wrap="square" lIns="91425" tIns="45700" rIns="91425" bIns="45700" anchor="t" anchorCtr="0">
            <a:spAutoFit/>
          </a:bodyPr>
          <a:lstStyle/>
          <a:p>
            <a:pPr marL="0" marR="0" lvl="0" indent="0" algn="r" rtl="1">
              <a:lnSpc>
                <a:spcPct val="88461"/>
              </a:lnSpc>
              <a:spcBef>
                <a:spcPts val="0"/>
              </a:spcBef>
              <a:spcAft>
                <a:spcPts val="0"/>
              </a:spcAft>
              <a:buNone/>
            </a:pPr>
            <a:r>
              <a:rPr lang="iw" sz="2600" b="1" i="0" u="none" strike="noStrike" cap="none" dirty="0">
                <a:solidFill>
                  <a:srgbClr val="435369"/>
                </a:solidFill>
                <a:latin typeface="Calibri"/>
                <a:ea typeface="Calibri"/>
                <a:cs typeface="Calibri"/>
                <a:sym typeface="Calibri"/>
              </a:rPr>
              <a:t>אנחנו:</a:t>
            </a:r>
            <a:endParaRPr dirty="0"/>
          </a:p>
          <a:p>
            <a:pPr marL="0" marR="0" lvl="0" indent="0" algn="r" rtl="1">
              <a:lnSpc>
                <a:spcPts val="1400"/>
              </a:lnSpc>
              <a:spcBef>
                <a:spcPts val="0"/>
              </a:spcBef>
              <a:spcAft>
                <a:spcPts val="0"/>
              </a:spcAft>
              <a:buNone/>
            </a:pPr>
            <a:r>
              <a:rPr lang="iw" sz="1200" b="0" i="0" u="none" strike="noStrike" cap="none" dirty="0">
                <a:solidFill>
                  <a:srgbClr val="435369"/>
                </a:solidFill>
                <a:latin typeface="Calibri"/>
                <a:ea typeface="Calibri"/>
                <a:cs typeface="Calibri"/>
                <a:sym typeface="Calibri"/>
              </a:rPr>
              <a:t>מהי הסיבה לדעתכם שלא מייצרים את כל המוצרים בשיטה </a:t>
            </a:r>
            <a:br>
              <a:rPr lang="en-US" sz="1200" b="0" i="0" u="none" strike="noStrike" cap="none" dirty="0">
                <a:solidFill>
                  <a:srgbClr val="435369"/>
                </a:solidFill>
                <a:latin typeface="Calibri"/>
                <a:ea typeface="Calibri"/>
                <a:cs typeface="Calibri"/>
                <a:sym typeface="Calibri"/>
              </a:rPr>
            </a:br>
            <a:r>
              <a:rPr lang="iw" sz="1200" b="0" i="0" u="none" strike="noStrike" cap="none" dirty="0">
                <a:solidFill>
                  <a:srgbClr val="435369"/>
                </a:solidFill>
                <a:latin typeface="Calibri"/>
                <a:ea typeface="Calibri"/>
                <a:cs typeface="Calibri"/>
                <a:sym typeface="Calibri"/>
              </a:rPr>
              <a:t>מעריסה לעריסה  </a:t>
            </a:r>
            <a:endParaRPr dirty="0"/>
          </a:p>
        </p:txBody>
      </p:sp>
      <p:pic>
        <p:nvPicPr>
          <p:cNvPr id="22" name="Google Shape;567;p21">
            <a:extLst>
              <a:ext uri="{FF2B5EF4-FFF2-40B4-BE49-F238E27FC236}">
                <a16:creationId xmlns:a16="http://schemas.microsoft.com/office/drawing/2014/main" id="{5DA26045-3ABD-E3BC-72A7-DBCD1E5A8A9B}"/>
              </a:ext>
            </a:extLst>
          </p:cNvPr>
          <p:cNvPicPr preferRelativeResize="0"/>
          <p:nvPr userDrawn="1"/>
        </p:nvPicPr>
        <p:blipFill rotWithShape="1">
          <a:blip r:embed="rId7">
            <a:alphaModFix/>
          </a:blip>
          <a:srcRect/>
          <a:stretch/>
        </p:blipFill>
        <p:spPr>
          <a:xfrm>
            <a:off x="8184313" y="4195773"/>
            <a:ext cx="451703" cy="451703"/>
          </a:xfrm>
          <a:prstGeom prst="rect">
            <a:avLst/>
          </a:prstGeom>
          <a:noFill/>
          <a:ln>
            <a:noFill/>
          </a:ln>
        </p:spPr>
      </p:pic>
      <p:sp>
        <p:nvSpPr>
          <p:cNvPr id="23" name="Google Shape;572;p21">
            <a:extLst>
              <a:ext uri="{FF2B5EF4-FFF2-40B4-BE49-F238E27FC236}">
                <a16:creationId xmlns:a16="http://schemas.microsoft.com/office/drawing/2014/main" id="{4D6A8962-DE1A-FFAC-159F-184CDE450CBA}"/>
              </a:ext>
            </a:extLst>
          </p:cNvPr>
          <p:cNvSpPr/>
          <p:nvPr userDrawn="1"/>
        </p:nvSpPr>
        <p:spPr>
          <a:xfrm flipH="1">
            <a:off x="2522968" y="447128"/>
            <a:ext cx="6222487" cy="52725"/>
          </a:xfrm>
          <a:prstGeom prst="rect">
            <a:avLst/>
          </a:prstGeom>
          <a:gradFill>
            <a:gsLst>
              <a:gs pos="0">
                <a:srgbClr val="92D050">
                  <a:alpha val="7450"/>
                </a:srgbClr>
              </a:gs>
              <a:gs pos="99000">
                <a:srgbClr val="72504F"/>
              </a:gs>
              <a:gs pos="100000">
                <a:srgbClr val="72504F"/>
              </a:gs>
            </a:gsLst>
            <a:lin ang="108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Tree>
    <p:extLst>
      <p:ext uri="{BB962C8B-B14F-4D97-AF65-F5344CB8AC3E}">
        <p14:creationId xmlns:p14="http://schemas.microsoft.com/office/powerpoint/2010/main" val="3780128043"/>
      </p:ext>
    </p:extLst>
  </p:cSld>
  <p:clrMapOvr>
    <a:masterClrMapping/>
  </p:clrMapOvr>
  <p:extLst>
    <p:ext uri="{DCECCB84-F9BA-43D5-87BE-67443E8EF086}">
      <p15:sldGuideLst xmlns:p15="http://schemas.microsoft.com/office/powerpoint/2012/main">
        <p15:guide id="1" pos="551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6_Title and Content" preserve="1">
  <p:cSld name="17_Title and Content">
    <p:spTree>
      <p:nvGrpSpPr>
        <p:cNvPr id="1" name="Shape 10"/>
        <p:cNvGrpSpPr/>
        <p:nvPr/>
      </p:nvGrpSpPr>
      <p:grpSpPr>
        <a:xfrm>
          <a:off x="0" y="0"/>
          <a:ext cx="0" cy="0"/>
          <a:chOff x="0" y="0"/>
          <a:chExt cx="0" cy="0"/>
        </a:xfrm>
      </p:grpSpPr>
      <p:pic>
        <p:nvPicPr>
          <p:cNvPr id="11" name="Google Shape;11;p35"/>
          <p:cNvPicPr preferRelativeResize="0"/>
          <p:nvPr/>
        </p:nvPicPr>
        <p:blipFill rotWithShape="1">
          <a:blip r:embed="rId2">
            <a:alphaModFix/>
          </a:blip>
          <a:srcRect l="4869" t="9841"/>
          <a:stretch/>
        </p:blipFill>
        <p:spPr>
          <a:xfrm>
            <a:off x="-1176" y="0"/>
            <a:ext cx="1318610" cy="624841"/>
          </a:xfrm>
          <a:prstGeom prst="rect">
            <a:avLst/>
          </a:prstGeom>
          <a:noFill/>
          <a:ln>
            <a:noFill/>
          </a:ln>
        </p:spPr>
      </p:pic>
      <p:sp>
        <p:nvSpPr>
          <p:cNvPr id="12" name="Google Shape;12;p35"/>
          <p:cNvSpPr/>
          <p:nvPr/>
        </p:nvSpPr>
        <p:spPr>
          <a:xfrm rot="10800000">
            <a:off x="0" y="4425782"/>
            <a:ext cx="792000" cy="717717"/>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89685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13;p35"/>
          <p:cNvSpPr/>
          <p:nvPr/>
        </p:nvSpPr>
        <p:spPr>
          <a:xfrm>
            <a:off x="41071" y="4667441"/>
            <a:ext cx="595458"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 sz="1500" b="1" i="0" u="none" strike="noStrike" cap="none">
                <a:solidFill>
                  <a:schemeClr val="lt1"/>
                </a:solidFill>
                <a:latin typeface="Heebo"/>
                <a:ea typeface="Heebo"/>
                <a:cs typeface="Heebo"/>
                <a:sym typeface="Heebo"/>
              </a:rPr>
              <a:t>‹#›</a:t>
            </a:fld>
            <a:endParaRPr sz="1500" b="1" i="0" u="none" strike="noStrike" cap="none">
              <a:solidFill>
                <a:schemeClr val="lt1"/>
              </a:solidFill>
              <a:latin typeface="Heebo"/>
              <a:ea typeface="Heebo"/>
              <a:cs typeface="Heebo"/>
              <a:sym typeface="Heebo"/>
            </a:endParaRPr>
          </a:p>
        </p:txBody>
      </p:sp>
      <p:pic>
        <p:nvPicPr>
          <p:cNvPr id="14" name="Google Shape;14;p35" descr="A picture containing text&#10;&#10;Description automatically generated"/>
          <p:cNvPicPr preferRelativeResize="0"/>
          <p:nvPr/>
        </p:nvPicPr>
        <p:blipFill rotWithShape="1">
          <a:blip r:embed="rId3">
            <a:alphaModFix/>
          </a:blip>
          <a:srcRect/>
          <a:stretch/>
        </p:blipFill>
        <p:spPr>
          <a:xfrm>
            <a:off x="1003608" y="-37170"/>
            <a:ext cx="1309890" cy="531496"/>
          </a:xfrm>
          <a:prstGeom prst="rect">
            <a:avLst/>
          </a:prstGeom>
          <a:noFill/>
          <a:ln>
            <a:noFill/>
          </a:ln>
        </p:spPr>
      </p:pic>
      <p:sp>
        <p:nvSpPr>
          <p:cNvPr id="2" name="Google Shape;577;p22">
            <a:extLst>
              <a:ext uri="{FF2B5EF4-FFF2-40B4-BE49-F238E27FC236}">
                <a16:creationId xmlns:a16="http://schemas.microsoft.com/office/drawing/2014/main" id="{5113B6F1-92DF-507B-F5DE-882585410659}"/>
              </a:ext>
            </a:extLst>
          </p:cNvPr>
          <p:cNvSpPr txBox="1"/>
          <p:nvPr userDrawn="1"/>
        </p:nvSpPr>
        <p:spPr>
          <a:xfrm>
            <a:off x="2634794" y="860453"/>
            <a:ext cx="6222487" cy="479588"/>
          </a:xfrm>
          <a:prstGeom prst="rect">
            <a:avLst/>
          </a:prstGeom>
          <a:noFill/>
          <a:ln>
            <a:noFill/>
          </a:ln>
        </p:spPr>
        <p:txBody>
          <a:bodyPr spcFirstLastPara="1" wrap="square" lIns="91425" tIns="91425" rIns="91425" bIns="91425" anchor="t" anchorCtr="0">
            <a:spAutoFit/>
          </a:bodyPr>
          <a:lstStyle/>
          <a:p>
            <a:pPr marL="0" marR="0" lvl="0" indent="0" algn="r" rtl="1">
              <a:lnSpc>
                <a:spcPct val="154666"/>
              </a:lnSpc>
              <a:spcBef>
                <a:spcPts val="0"/>
              </a:spcBef>
              <a:spcAft>
                <a:spcPts val="0"/>
              </a:spcAft>
              <a:buClr>
                <a:srgbClr val="000000"/>
              </a:buClr>
              <a:buSzPts val="1500"/>
              <a:buFont typeface="Arial"/>
              <a:buNone/>
            </a:pPr>
            <a:r>
              <a:rPr lang="iw" sz="1500" b="0" i="0" u="none" strike="noStrike" cap="none">
                <a:solidFill>
                  <a:srgbClr val="435369"/>
                </a:solidFill>
                <a:latin typeface="Calibri"/>
                <a:ea typeface="Calibri"/>
                <a:cs typeface="Calibri"/>
                <a:sym typeface="Calibri"/>
              </a:rPr>
              <a:t>תארו בעזרת תרשים זרימה את גילגוליהם של המרכיבים, יכולים להיעזר בתרשים. </a:t>
            </a:r>
            <a:endParaRPr sz="1500" b="0" i="0" u="none" strike="noStrike" cap="none">
              <a:solidFill>
                <a:srgbClr val="435369"/>
              </a:solidFill>
              <a:latin typeface="Calibri"/>
              <a:ea typeface="Calibri"/>
              <a:cs typeface="Calibri"/>
              <a:sym typeface="Calibri"/>
            </a:endParaRPr>
          </a:p>
        </p:txBody>
      </p:sp>
      <p:sp>
        <p:nvSpPr>
          <p:cNvPr id="3" name="Google Shape;578;p22">
            <a:extLst>
              <a:ext uri="{FF2B5EF4-FFF2-40B4-BE49-F238E27FC236}">
                <a16:creationId xmlns:a16="http://schemas.microsoft.com/office/drawing/2014/main" id="{EA7EB966-B569-2B05-4197-0349A32B5325}"/>
              </a:ext>
            </a:extLst>
          </p:cNvPr>
          <p:cNvSpPr txBox="1"/>
          <p:nvPr userDrawn="1"/>
        </p:nvSpPr>
        <p:spPr>
          <a:xfrm>
            <a:off x="2162015" y="201502"/>
            <a:ext cx="6687518" cy="723245"/>
          </a:xfrm>
          <a:prstGeom prst="rect">
            <a:avLst/>
          </a:prstGeom>
          <a:noFill/>
          <a:ln>
            <a:noFill/>
          </a:ln>
        </p:spPr>
        <p:txBody>
          <a:bodyPr spcFirstLastPara="1" wrap="square" lIns="91425" tIns="91425" rIns="91425" bIns="91425" anchor="t" anchorCtr="0">
            <a:spAutoFit/>
          </a:bodyPr>
          <a:lstStyle/>
          <a:p>
            <a:pPr marL="0" marR="0" lvl="0" indent="0" algn="r" rtl="1">
              <a:lnSpc>
                <a:spcPts val="2100"/>
              </a:lnSpc>
              <a:spcBef>
                <a:spcPts val="0"/>
              </a:spcBef>
              <a:spcAft>
                <a:spcPts val="0"/>
              </a:spcAft>
              <a:buClr>
                <a:srgbClr val="000000"/>
              </a:buClr>
              <a:buSzPts val="2100"/>
              <a:buFont typeface="Arial"/>
              <a:buNone/>
            </a:pPr>
            <a:r>
              <a:rPr lang="iw" sz="2100" b="1" i="0" u="none" strike="noStrike" cap="none" dirty="0">
                <a:solidFill>
                  <a:srgbClr val="77AB3C"/>
                </a:solidFill>
                <a:latin typeface="Calibri"/>
                <a:ea typeface="Calibri"/>
                <a:cs typeface="Calibri"/>
                <a:sym typeface="Calibri"/>
              </a:rPr>
              <a:t>אתגר 1 - חשבו על מוצר אחד שאפשר לפרק אותו בסוף השימוש </a:t>
            </a:r>
            <a:br>
              <a:rPr lang="iw" sz="2100" b="1" i="0" u="none" strike="noStrike" cap="none" dirty="0">
                <a:solidFill>
                  <a:srgbClr val="77AB3C"/>
                </a:solidFill>
                <a:latin typeface="Calibri"/>
                <a:ea typeface="Calibri"/>
                <a:cs typeface="Calibri"/>
                <a:sym typeface="Calibri"/>
              </a:rPr>
            </a:br>
            <a:r>
              <a:rPr lang="iw" sz="2100" b="1" i="0" u="none" strike="noStrike" cap="none" dirty="0">
                <a:solidFill>
                  <a:srgbClr val="77AB3C"/>
                </a:solidFill>
                <a:latin typeface="Calibri"/>
                <a:ea typeface="Calibri"/>
                <a:cs typeface="Calibri"/>
                <a:sym typeface="Calibri"/>
              </a:rPr>
              <a:t>ולהשתמש במרכיבים שלו למטרות אחרות</a:t>
            </a:r>
            <a:endParaRPr sz="1500" b="0" i="0" u="none" strike="noStrike" cap="none" dirty="0">
              <a:solidFill>
                <a:srgbClr val="77AB3C"/>
              </a:solidFill>
              <a:latin typeface="Calibri"/>
              <a:ea typeface="Calibri"/>
              <a:cs typeface="Calibri"/>
              <a:sym typeface="Calibri"/>
            </a:endParaRPr>
          </a:p>
        </p:txBody>
      </p:sp>
      <p:sp>
        <p:nvSpPr>
          <p:cNvPr id="4" name="Google Shape;579;p22">
            <a:extLst>
              <a:ext uri="{FF2B5EF4-FFF2-40B4-BE49-F238E27FC236}">
                <a16:creationId xmlns:a16="http://schemas.microsoft.com/office/drawing/2014/main" id="{2EEB9D71-2D9B-0CC7-391E-77D8A02DD78A}"/>
              </a:ext>
            </a:extLst>
          </p:cNvPr>
          <p:cNvSpPr/>
          <p:nvPr userDrawn="1"/>
        </p:nvSpPr>
        <p:spPr>
          <a:xfrm flipH="1">
            <a:off x="2541722" y="868819"/>
            <a:ext cx="6222487" cy="52725"/>
          </a:xfrm>
          <a:prstGeom prst="rect">
            <a:avLst/>
          </a:prstGeom>
          <a:gradFill>
            <a:gsLst>
              <a:gs pos="0">
                <a:srgbClr val="92D050">
                  <a:alpha val="7450"/>
                </a:srgbClr>
              </a:gs>
              <a:gs pos="99000">
                <a:srgbClr val="72504F"/>
              </a:gs>
              <a:gs pos="100000">
                <a:srgbClr val="72504F"/>
              </a:gs>
            </a:gsLst>
            <a:lin ang="10800000" scaled="0"/>
          </a:gradFill>
          <a:ln>
            <a:noFill/>
          </a:ln>
        </p:spPr>
        <p:txBody>
          <a:bodyPr spcFirstLastPara="1" wrap="square" lIns="91425" tIns="45700" rIns="91425" bIns="45700" anchor="ctr" anchorCtr="0">
            <a:noAutofit/>
          </a:bodyPr>
          <a:lstStyle/>
          <a:p>
            <a:pPr marL="0" marR="292100" lvl="0" indent="0" algn="ctr" rtl="0">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cxnSp>
        <p:nvCxnSpPr>
          <p:cNvPr id="5" name="Google Shape;584;p22">
            <a:extLst>
              <a:ext uri="{FF2B5EF4-FFF2-40B4-BE49-F238E27FC236}">
                <a16:creationId xmlns:a16="http://schemas.microsoft.com/office/drawing/2014/main" id="{D13958C4-2D66-103C-C09A-D7945706CB59}"/>
              </a:ext>
            </a:extLst>
          </p:cNvPr>
          <p:cNvCxnSpPr/>
          <p:nvPr userDrawn="1"/>
        </p:nvCxnSpPr>
        <p:spPr>
          <a:xfrm rot="10800000">
            <a:off x="6222487" y="2154081"/>
            <a:ext cx="511610" cy="0"/>
          </a:xfrm>
          <a:prstGeom prst="straightConnector1">
            <a:avLst/>
          </a:prstGeom>
          <a:noFill/>
          <a:ln w="19050" cap="flat" cmpd="sng">
            <a:solidFill>
              <a:srgbClr val="435369"/>
            </a:solidFill>
            <a:prstDash val="solid"/>
            <a:round/>
            <a:headEnd type="none" w="sm" len="sm"/>
            <a:tailEnd type="stealth" w="med" len="med"/>
          </a:ln>
        </p:spPr>
      </p:cxnSp>
      <p:cxnSp>
        <p:nvCxnSpPr>
          <p:cNvPr id="6" name="Google Shape;586;p22">
            <a:extLst>
              <a:ext uri="{FF2B5EF4-FFF2-40B4-BE49-F238E27FC236}">
                <a16:creationId xmlns:a16="http://schemas.microsoft.com/office/drawing/2014/main" id="{73440593-4CBF-A109-5086-1F4E67F266EC}"/>
              </a:ext>
            </a:extLst>
          </p:cNvPr>
          <p:cNvCxnSpPr/>
          <p:nvPr userDrawn="1"/>
        </p:nvCxnSpPr>
        <p:spPr>
          <a:xfrm rot="10800000">
            <a:off x="3587775" y="2154081"/>
            <a:ext cx="511610" cy="0"/>
          </a:xfrm>
          <a:prstGeom prst="straightConnector1">
            <a:avLst/>
          </a:prstGeom>
          <a:noFill/>
          <a:ln w="19050" cap="flat" cmpd="sng">
            <a:solidFill>
              <a:srgbClr val="435369"/>
            </a:solidFill>
            <a:prstDash val="solid"/>
            <a:round/>
            <a:headEnd type="none" w="sm" len="sm"/>
            <a:tailEnd type="stealth" w="med" len="med"/>
          </a:ln>
        </p:spPr>
      </p:cxnSp>
      <p:cxnSp>
        <p:nvCxnSpPr>
          <p:cNvPr id="7" name="Google Shape;589;p22">
            <a:extLst>
              <a:ext uri="{FF2B5EF4-FFF2-40B4-BE49-F238E27FC236}">
                <a16:creationId xmlns:a16="http://schemas.microsoft.com/office/drawing/2014/main" id="{FA1191A5-6D0A-C54B-03D3-D7752DA4A1C9}"/>
              </a:ext>
            </a:extLst>
          </p:cNvPr>
          <p:cNvCxnSpPr/>
          <p:nvPr userDrawn="1"/>
        </p:nvCxnSpPr>
        <p:spPr>
          <a:xfrm>
            <a:off x="2483811" y="2670645"/>
            <a:ext cx="0" cy="550882"/>
          </a:xfrm>
          <a:prstGeom prst="straightConnector1">
            <a:avLst/>
          </a:prstGeom>
          <a:noFill/>
          <a:ln w="19050" cap="flat" cmpd="sng">
            <a:solidFill>
              <a:srgbClr val="435369"/>
            </a:solidFill>
            <a:prstDash val="solid"/>
            <a:round/>
            <a:headEnd type="none" w="sm" len="sm"/>
            <a:tailEnd type="stealth" w="med" len="med"/>
          </a:ln>
        </p:spPr>
      </p:cxnSp>
      <p:cxnSp>
        <p:nvCxnSpPr>
          <p:cNvPr id="8" name="Google Shape;591;p22">
            <a:extLst>
              <a:ext uri="{FF2B5EF4-FFF2-40B4-BE49-F238E27FC236}">
                <a16:creationId xmlns:a16="http://schemas.microsoft.com/office/drawing/2014/main" id="{CB493A6C-2C52-2AF4-EB5D-8DADC0629227}"/>
              </a:ext>
            </a:extLst>
          </p:cNvPr>
          <p:cNvCxnSpPr/>
          <p:nvPr userDrawn="1"/>
        </p:nvCxnSpPr>
        <p:spPr>
          <a:xfrm>
            <a:off x="3587775" y="3758156"/>
            <a:ext cx="511610" cy="0"/>
          </a:xfrm>
          <a:prstGeom prst="straightConnector1">
            <a:avLst/>
          </a:prstGeom>
          <a:noFill/>
          <a:ln w="19050" cap="flat" cmpd="sng">
            <a:solidFill>
              <a:srgbClr val="435369"/>
            </a:solidFill>
            <a:prstDash val="solid"/>
            <a:round/>
            <a:headEnd type="none" w="sm" len="sm"/>
            <a:tailEnd type="stealth" w="med" len="med"/>
          </a:ln>
        </p:spPr>
      </p:cxnSp>
      <p:cxnSp>
        <p:nvCxnSpPr>
          <p:cNvPr id="9" name="Google Shape;592;p22">
            <a:extLst>
              <a:ext uri="{FF2B5EF4-FFF2-40B4-BE49-F238E27FC236}">
                <a16:creationId xmlns:a16="http://schemas.microsoft.com/office/drawing/2014/main" id="{F3D06000-8E18-450F-413B-EF0DD22628A5}"/>
              </a:ext>
            </a:extLst>
          </p:cNvPr>
          <p:cNvCxnSpPr/>
          <p:nvPr userDrawn="1"/>
        </p:nvCxnSpPr>
        <p:spPr>
          <a:xfrm>
            <a:off x="6214738" y="3758156"/>
            <a:ext cx="511610" cy="0"/>
          </a:xfrm>
          <a:prstGeom prst="straightConnector1">
            <a:avLst/>
          </a:prstGeom>
          <a:noFill/>
          <a:ln w="19050" cap="flat" cmpd="sng">
            <a:solidFill>
              <a:srgbClr val="435369"/>
            </a:solidFill>
            <a:prstDash val="solid"/>
            <a:round/>
            <a:headEnd type="none" w="sm" len="sm"/>
            <a:tailEnd type="stealth" w="med" len="med"/>
          </a:ln>
        </p:spPr>
      </p:cxnSp>
    </p:spTree>
    <p:extLst>
      <p:ext uri="{BB962C8B-B14F-4D97-AF65-F5344CB8AC3E}">
        <p14:creationId xmlns:p14="http://schemas.microsoft.com/office/powerpoint/2010/main" val="316621982"/>
      </p:ext>
    </p:extLst>
  </p:cSld>
  <p:clrMapOvr>
    <a:masterClrMapping/>
  </p:clrMapOvr>
  <p:extLst>
    <p:ext uri="{DCECCB84-F9BA-43D5-87BE-67443E8EF086}">
      <p15:sldGuideLst xmlns:p15="http://schemas.microsoft.com/office/powerpoint/2012/main">
        <p15:guide id="1" pos="551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6_Title and Content" preserve="1">
  <p:cSld name="17_Title and Content">
    <p:spTree>
      <p:nvGrpSpPr>
        <p:cNvPr id="1" name="Shape 10"/>
        <p:cNvGrpSpPr/>
        <p:nvPr/>
      </p:nvGrpSpPr>
      <p:grpSpPr>
        <a:xfrm>
          <a:off x="0" y="0"/>
          <a:ext cx="0" cy="0"/>
          <a:chOff x="0" y="0"/>
          <a:chExt cx="0" cy="0"/>
        </a:xfrm>
      </p:grpSpPr>
      <p:pic>
        <p:nvPicPr>
          <p:cNvPr id="11" name="Google Shape;11;p35"/>
          <p:cNvPicPr preferRelativeResize="0"/>
          <p:nvPr/>
        </p:nvPicPr>
        <p:blipFill rotWithShape="1">
          <a:blip r:embed="rId2">
            <a:alphaModFix/>
          </a:blip>
          <a:srcRect l="4869" t="9841"/>
          <a:stretch/>
        </p:blipFill>
        <p:spPr>
          <a:xfrm>
            <a:off x="-1176" y="0"/>
            <a:ext cx="1318610" cy="624841"/>
          </a:xfrm>
          <a:prstGeom prst="rect">
            <a:avLst/>
          </a:prstGeom>
          <a:noFill/>
          <a:ln>
            <a:noFill/>
          </a:ln>
        </p:spPr>
      </p:pic>
      <p:sp>
        <p:nvSpPr>
          <p:cNvPr id="12" name="Google Shape;12;p35"/>
          <p:cNvSpPr/>
          <p:nvPr/>
        </p:nvSpPr>
        <p:spPr>
          <a:xfrm rot="10800000">
            <a:off x="0" y="4425782"/>
            <a:ext cx="792000" cy="717717"/>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89685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13;p35"/>
          <p:cNvSpPr/>
          <p:nvPr/>
        </p:nvSpPr>
        <p:spPr>
          <a:xfrm>
            <a:off x="41071" y="4667441"/>
            <a:ext cx="595458"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 sz="1500" b="1" i="0" u="none" strike="noStrike" cap="none">
                <a:solidFill>
                  <a:schemeClr val="lt1"/>
                </a:solidFill>
                <a:latin typeface="Heebo"/>
                <a:ea typeface="Heebo"/>
                <a:cs typeface="Heebo"/>
                <a:sym typeface="Heebo"/>
              </a:rPr>
              <a:t>‹#›</a:t>
            </a:fld>
            <a:endParaRPr sz="1500" b="1" i="0" u="none" strike="noStrike" cap="none">
              <a:solidFill>
                <a:schemeClr val="lt1"/>
              </a:solidFill>
              <a:latin typeface="Heebo"/>
              <a:ea typeface="Heebo"/>
              <a:cs typeface="Heebo"/>
              <a:sym typeface="Heebo"/>
            </a:endParaRPr>
          </a:p>
        </p:txBody>
      </p:sp>
      <p:pic>
        <p:nvPicPr>
          <p:cNvPr id="14" name="Google Shape;14;p35" descr="A picture containing text&#10;&#10;Description automatically generated"/>
          <p:cNvPicPr preferRelativeResize="0"/>
          <p:nvPr/>
        </p:nvPicPr>
        <p:blipFill rotWithShape="1">
          <a:blip r:embed="rId3">
            <a:alphaModFix/>
          </a:blip>
          <a:srcRect/>
          <a:stretch/>
        </p:blipFill>
        <p:spPr>
          <a:xfrm>
            <a:off x="1003608" y="-37170"/>
            <a:ext cx="1309890" cy="531496"/>
          </a:xfrm>
          <a:prstGeom prst="rect">
            <a:avLst/>
          </a:prstGeom>
          <a:noFill/>
          <a:ln>
            <a:noFill/>
          </a:ln>
        </p:spPr>
      </p:pic>
      <p:sp>
        <p:nvSpPr>
          <p:cNvPr id="2" name="Google Shape;597;p23">
            <a:extLst>
              <a:ext uri="{FF2B5EF4-FFF2-40B4-BE49-F238E27FC236}">
                <a16:creationId xmlns:a16="http://schemas.microsoft.com/office/drawing/2014/main" id="{CDE6A1A5-3F6D-47D8-7D9A-352685BE318C}"/>
              </a:ext>
            </a:extLst>
          </p:cNvPr>
          <p:cNvSpPr txBox="1"/>
          <p:nvPr userDrawn="1"/>
        </p:nvSpPr>
        <p:spPr>
          <a:xfrm>
            <a:off x="3797085" y="1164214"/>
            <a:ext cx="5053792" cy="3585567"/>
          </a:xfrm>
          <a:prstGeom prst="rect">
            <a:avLst/>
          </a:prstGeom>
          <a:noFill/>
          <a:ln>
            <a:noFill/>
          </a:ln>
        </p:spPr>
        <p:txBody>
          <a:bodyPr spcFirstLastPara="1" wrap="square" lIns="91425" tIns="91425" rIns="91425" bIns="91425" anchor="t" anchorCtr="0">
            <a:spAutoFit/>
          </a:bodyPr>
          <a:lstStyle/>
          <a:p>
            <a:pPr marL="0" marR="0" lvl="0" indent="0" algn="r" rtl="1">
              <a:lnSpc>
                <a:spcPct val="100000"/>
              </a:lnSpc>
              <a:spcBef>
                <a:spcPts val="0"/>
              </a:spcBef>
              <a:spcAft>
                <a:spcPts val="0"/>
              </a:spcAft>
              <a:buClr>
                <a:srgbClr val="000000"/>
              </a:buClr>
              <a:buSzPts val="1300"/>
              <a:buFont typeface="Arial"/>
              <a:buNone/>
            </a:pPr>
            <a:r>
              <a:rPr lang="iw" sz="1300" b="0" i="0" u="none" strike="noStrike" cap="none">
                <a:solidFill>
                  <a:srgbClr val="435369"/>
                </a:solidFill>
                <a:latin typeface="Calibri"/>
                <a:ea typeface="Calibri"/>
                <a:cs typeface="Calibri"/>
                <a:sym typeface="Calibri"/>
              </a:rPr>
              <a:t> </a:t>
            </a:r>
            <a:r>
              <a:rPr lang="iw" sz="1300" b="1" i="0" u="none" strike="noStrike" cap="none">
                <a:solidFill>
                  <a:srgbClr val="435369"/>
                </a:solidFill>
                <a:latin typeface="Calibri"/>
                <a:ea typeface="Calibri"/>
                <a:cs typeface="Calibri"/>
                <a:sym typeface="Calibri"/>
              </a:rPr>
              <a:t>כלכלה שיתופית </a:t>
            </a:r>
            <a:r>
              <a:rPr lang="iw" sz="1300" b="0" i="0" u="none" strike="noStrike" cap="none">
                <a:solidFill>
                  <a:srgbClr val="435369"/>
                </a:solidFill>
                <a:latin typeface="Calibri"/>
                <a:ea typeface="Calibri"/>
                <a:cs typeface="Calibri"/>
                <a:sym typeface="Calibri"/>
              </a:rPr>
              <a:t>היא מערכת חברתית כלכלית המבוססת על שיתוף של משאבים אנושיים, מוצרים, שירותים ורכוש בין אנשים פרטיים וחברות.</a:t>
            </a:r>
            <a:endParaRPr sz="1300" b="0" i="0" u="none" strike="noStrike" cap="none">
              <a:solidFill>
                <a:srgbClr val="435369"/>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300"/>
              <a:buFont typeface="Arial"/>
              <a:buNone/>
            </a:pPr>
            <a:r>
              <a:rPr lang="iw" sz="1300" b="0" i="0" u="none" strike="noStrike" cap="none">
                <a:solidFill>
                  <a:srgbClr val="435369"/>
                </a:solidFill>
                <a:latin typeface="Calibri"/>
                <a:ea typeface="Calibri"/>
                <a:cs typeface="Calibri"/>
                <a:sym typeface="Calibri"/>
              </a:rPr>
              <a:t>המטרה היא לנצל בצורה טובה יותר את המשאבים שאנחנו משתמשים בהם, לאפשר לאנשים לקבל רווח כלכלי מהמשאבים שלהם ולהוזיל עלויות.</a:t>
            </a:r>
            <a:endParaRPr sz="1300" b="0" i="0" u="none" strike="noStrike" cap="none">
              <a:solidFill>
                <a:srgbClr val="435369"/>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300"/>
              <a:buFont typeface="Arial"/>
              <a:buNone/>
            </a:pPr>
            <a:endParaRPr sz="1300" b="0" i="0" u="none" strike="noStrike" cap="none">
              <a:solidFill>
                <a:srgbClr val="435369"/>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300"/>
              <a:buFont typeface="Arial"/>
              <a:buNone/>
            </a:pPr>
            <a:r>
              <a:rPr lang="iw" sz="1300" b="1" i="0" u="none" strike="noStrike" cap="none">
                <a:solidFill>
                  <a:srgbClr val="435369"/>
                </a:solidFill>
                <a:latin typeface="Calibri"/>
                <a:ea typeface="Calibri"/>
                <a:cs typeface="Calibri"/>
                <a:sym typeface="Calibri"/>
              </a:rPr>
              <a:t>כלכלה שיתופית </a:t>
            </a:r>
            <a:r>
              <a:rPr lang="iw" sz="1300" b="0" i="0" u="none" strike="noStrike" cap="none">
                <a:solidFill>
                  <a:srgbClr val="435369"/>
                </a:solidFill>
                <a:latin typeface="Calibri"/>
                <a:ea typeface="Calibri"/>
                <a:cs typeface="Calibri"/>
                <a:sym typeface="Calibri"/>
              </a:rPr>
              <a:t>מצליחה לחבר בדרך חדשה בין רצונות וצרכים שלא מקבלים מענה בשוק הקיים, לבין משאבים עודפים או לא מנוצלים ובכך מונעת בזבוז משאבים. </a:t>
            </a:r>
            <a:endParaRPr sz="1300" b="0" i="0" u="none" strike="noStrike" cap="none">
              <a:solidFill>
                <a:srgbClr val="435369"/>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300"/>
              <a:buFont typeface="Arial"/>
              <a:buNone/>
            </a:pPr>
            <a:endParaRPr sz="1300" b="0" i="0" u="none" strike="noStrike" cap="none">
              <a:solidFill>
                <a:srgbClr val="435369"/>
              </a:solidFill>
              <a:latin typeface="Calibri"/>
              <a:ea typeface="Calibri"/>
              <a:cs typeface="Calibri"/>
              <a:sym typeface="Calibri"/>
            </a:endParaRPr>
          </a:p>
          <a:p>
            <a:pPr marL="0" marR="0" lvl="0" indent="0" algn="r" rtl="1">
              <a:lnSpc>
                <a:spcPct val="100000"/>
              </a:lnSpc>
              <a:spcBef>
                <a:spcPts val="0"/>
              </a:spcBef>
              <a:spcAft>
                <a:spcPts val="0"/>
              </a:spcAft>
              <a:buClr>
                <a:schemeClr val="dk1"/>
              </a:buClr>
              <a:buSzPts val="1100"/>
              <a:buFont typeface="Arial"/>
              <a:buNone/>
            </a:pPr>
            <a:r>
              <a:rPr lang="iw" sz="1300" b="1" i="0" u="none" strike="noStrike" cap="none">
                <a:solidFill>
                  <a:srgbClr val="435369"/>
                </a:solidFill>
                <a:latin typeface="Calibri"/>
                <a:ea typeface="Calibri"/>
                <a:cs typeface="Calibri"/>
                <a:sym typeface="Calibri"/>
              </a:rPr>
              <a:t>כלכלה שיתופית </a:t>
            </a:r>
            <a:r>
              <a:rPr lang="iw" sz="1300" b="0" i="0" u="none" strike="noStrike" cap="none">
                <a:solidFill>
                  <a:srgbClr val="435369"/>
                </a:solidFill>
                <a:latin typeface="Calibri"/>
                <a:ea typeface="Calibri"/>
                <a:cs typeface="Calibri"/>
                <a:sym typeface="Calibri"/>
              </a:rPr>
              <a:t>נקראת גם </a:t>
            </a:r>
            <a:r>
              <a:rPr lang="iw" sz="1300" b="0" i="0" u="none" strike="noStrike" cap="none">
                <a:solidFill>
                  <a:srgbClr val="435369"/>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צריכה שיתופית </a:t>
            </a:r>
            <a:r>
              <a:rPr lang="iw" sz="1300" b="0" i="0" u="none" strike="noStrike" cap="none">
                <a:solidFill>
                  <a:srgbClr val="435369"/>
                </a:solidFill>
                <a:latin typeface="Calibri"/>
                <a:ea typeface="Calibri"/>
                <a:cs typeface="Calibri"/>
                <a:sym typeface="Calibri"/>
              </a:rPr>
              <a:t>הכוללת הסדרים כלכליים בהם המשתתפים רוכשים שימוש (נגישות) במוצרים ושירותים במקום בעלות, הסדר שכזה מתאפשר לרוב הודות לשילוב בין טכנולוגיה וקהילות משתמשים. </a:t>
            </a:r>
            <a:br>
              <a:rPr lang="iw" sz="1300" b="0" i="0" u="none" strike="noStrike" cap="none">
                <a:solidFill>
                  <a:srgbClr val="435369"/>
                </a:solidFill>
                <a:latin typeface="Calibri"/>
                <a:ea typeface="Calibri"/>
                <a:cs typeface="Calibri"/>
                <a:sym typeface="Calibri"/>
              </a:rPr>
            </a:br>
            <a:r>
              <a:rPr lang="iw" sz="1300" b="0" i="0" u="none" strike="noStrike" cap="none">
                <a:solidFill>
                  <a:srgbClr val="435369"/>
                </a:solidFill>
                <a:latin typeface="Calibri"/>
                <a:ea typeface="Calibri"/>
                <a:cs typeface="Calibri"/>
                <a:sym typeface="Calibri"/>
              </a:rPr>
              <a:t>צריכה שיתופית מציעה מודלים בתחום ה</a:t>
            </a:r>
            <a:r>
              <a:rPr lang="iw" sz="1300" b="0" i="0" u="none" strike="noStrike" cap="none">
                <a:solidFill>
                  <a:srgbClr val="435369"/>
                </a:solidFill>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כלכלה המעגלית</a:t>
            </a:r>
            <a:r>
              <a:rPr lang="iw" sz="1300" b="0" i="0" u="none" strike="noStrike" cap="none">
                <a:solidFill>
                  <a:srgbClr val="435369"/>
                </a:solidFill>
                <a:latin typeface="Calibri"/>
                <a:ea typeface="Calibri"/>
                <a:cs typeface="Calibri"/>
                <a:sym typeface="Calibri"/>
              </a:rPr>
              <a:t> - גישה כלכלית רחבה יותר, החותרת למניעת בזבוז, על ידי ניצול מרבי של </a:t>
            </a:r>
            <a:r>
              <a:rPr lang="iw" sz="1300" b="0" i="0" u="none" strike="noStrike" cap="none">
                <a:solidFill>
                  <a:srgbClr val="435369"/>
                </a:solidFill>
                <a:uFill>
                  <a:noFill/>
                </a:uFill>
                <a:latin typeface="Calibri"/>
                <a:ea typeface="Calibri"/>
                <a:cs typeface="Calibri"/>
                <a:sym typeface="Calibri"/>
                <a:hlinkClick r:id="rId6">
                  <a:extLst>
                    <a:ext uri="{A12FA001-AC4F-418D-AE19-62706E023703}">
                      <ahyp:hlinkClr xmlns:ahyp="http://schemas.microsoft.com/office/drawing/2018/hyperlinkcolor" val="tx"/>
                    </a:ext>
                  </a:extLst>
                </a:hlinkClick>
              </a:rPr>
              <a:t>חומרי גלם</a:t>
            </a:r>
            <a:r>
              <a:rPr lang="iw" sz="1300" b="0" i="0" u="none" strike="noStrike" cap="none">
                <a:solidFill>
                  <a:srgbClr val="435369"/>
                </a:solidFill>
                <a:latin typeface="Calibri"/>
                <a:ea typeface="Calibri"/>
                <a:cs typeface="Calibri"/>
                <a:sym typeface="Calibri"/>
              </a:rPr>
              <a:t> או </a:t>
            </a:r>
            <a:r>
              <a:rPr lang="iw" sz="1300" b="0" i="0" u="none" strike="noStrike" cap="none">
                <a:solidFill>
                  <a:srgbClr val="435369"/>
                </a:solidFill>
                <a:uFill>
                  <a:noFill/>
                </a:uFill>
                <a:latin typeface="Calibri"/>
                <a:ea typeface="Calibri"/>
                <a:cs typeface="Calibri"/>
                <a:sym typeface="Calibri"/>
                <a:hlinkClick r:id="rId7">
                  <a:extLst>
                    <a:ext uri="{A12FA001-AC4F-418D-AE19-62706E023703}">
                      <ahyp:hlinkClr xmlns:ahyp="http://schemas.microsoft.com/office/drawing/2018/hyperlinkcolor" val="tx"/>
                    </a:ext>
                  </a:extLst>
                </a:hlinkClick>
              </a:rPr>
              <a:t>אנרגיה</a:t>
            </a:r>
            <a:r>
              <a:rPr lang="iw" sz="1300" b="0" i="0" u="none" strike="noStrike" cap="none">
                <a:solidFill>
                  <a:srgbClr val="435369"/>
                </a:solidFill>
                <a:latin typeface="Calibri"/>
                <a:ea typeface="Calibri"/>
                <a:cs typeface="Calibri"/>
                <a:sym typeface="Calibri"/>
              </a:rPr>
              <a:t>.</a:t>
            </a:r>
            <a:endParaRPr sz="1300" b="0" i="0" u="none" strike="noStrike" cap="none">
              <a:solidFill>
                <a:srgbClr val="435369"/>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300"/>
              <a:buFont typeface="Arial"/>
              <a:buNone/>
            </a:pPr>
            <a:endParaRPr sz="1300" b="0" i="0" u="none" strike="noStrike" cap="none">
              <a:solidFill>
                <a:srgbClr val="435369"/>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300"/>
              <a:buFont typeface="Arial"/>
              <a:buNone/>
            </a:pPr>
            <a:endParaRPr sz="1300" b="1" i="0" u="none" strike="noStrike" cap="none">
              <a:solidFill>
                <a:srgbClr val="435369"/>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300"/>
              <a:buFont typeface="Arial"/>
              <a:buNone/>
            </a:pPr>
            <a:r>
              <a:rPr lang="iw" sz="1300" b="1" i="0" u="none" strike="noStrike" cap="none">
                <a:solidFill>
                  <a:srgbClr val="F19B21"/>
                </a:solidFill>
                <a:latin typeface="Calibri"/>
                <a:ea typeface="Calibri"/>
                <a:cs typeface="Calibri"/>
                <a:sym typeface="Calibri"/>
              </a:rPr>
              <a:t>הרחבה:</a:t>
            </a:r>
            <a:r>
              <a:rPr lang="iw" sz="1300" b="1" i="0" u="none" strike="noStrike" cap="none">
                <a:solidFill>
                  <a:srgbClr val="435369"/>
                </a:solidFill>
                <a:latin typeface="Calibri"/>
                <a:ea typeface="Calibri"/>
                <a:cs typeface="Calibri"/>
                <a:sym typeface="Calibri"/>
              </a:rPr>
              <a:t> </a:t>
            </a:r>
            <a:r>
              <a:rPr lang="iw" sz="1300" b="1" i="0" u="sng" strike="noStrike" cap="none">
                <a:solidFill>
                  <a:srgbClr val="435369"/>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מידע מאקו וייקי </a:t>
            </a:r>
            <a:r>
              <a:rPr lang="iw" sz="1300" b="1" i="0" u="none" strike="noStrike" cap="none">
                <a:solidFill>
                  <a:srgbClr val="435369"/>
                </a:solidFill>
                <a:latin typeface="Calibri"/>
                <a:ea typeface="Calibri"/>
                <a:cs typeface="Calibri"/>
                <a:sym typeface="Calibri"/>
              </a:rPr>
              <a:t>  |  </a:t>
            </a:r>
            <a:r>
              <a:rPr lang="iw" sz="1300" b="1" i="0" u="sng" strike="noStrike" cap="none">
                <a:solidFill>
                  <a:srgbClr val="435369"/>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מאמר מגלובס</a:t>
            </a:r>
            <a:r>
              <a:rPr lang="iw" sz="1300" b="0" i="0" u="sng" strike="noStrike" cap="none">
                <a:solidFill>
                  <a:srgbClr val="435369"/>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 </a:t>
            </a:r>
            <a:r>
              <a:rPr lang="iw" sz="1300" b="0" i="0" u="none" strike="noStrike" cap="none">
                <a:solidFill>
                  <a:srgbClr val="435369"/>
                </a:solidFill>
                <a:latin typeface="Calibri"/>
                <a:ea typeface="Calibri"/>
                <a:cs typeface="Calibri"/>
                <a:sym typeface="Calibri"/>
              </a:rPr>
              <a:t>הכלכלה השיתופית לא מתה </a:t>
            </a:r>
            <a:br>
              <a:rPr lang="iw" sz="1300" b="0" i="0" u="none" strike="noStrike" cap="none">
                <a:solidFill>
                  <a:srgbClr val="435369"/>
                </a:solidFill>
                <a:latin typeface="Calibri"/>
                <a:ea typeface="Calibri"/>
                <a:cs typeface="Calibri"/>
                <a:sym typeface="Calibri"/>
              </a:rPr>
            </a:br>
            <a:r>
              <a:rPr lang="iw" sz="1300" b="0" i="0" u="none" strike="noStrike" cap="none">
                <a:solidFill>
                  <a:srgbClr val="435369"/>
                </a:solidFill>
                <a:latin typeface="Calibri"/>
                <a:ea typeface="Calibri"/>
                <a:cs typeface="Calibri"/>
                <a:sym typeface="Calibri"/>
              </a:rPr>
              <a:t>             </a:t>
            </a:r>
            <a:r>
              <a:rPr lang="iw" sz="1300" b="1" i="0" u="sng" strike="noStrike" cap="none">
                <a:solidFill>
                  <a:srgbClr val="435369"/>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צריכה שיתופית</a:t>
            </a:r>
            <a:endParaRPr sz="1300" b="1" i="0" u="none" strike="noStrike" cap="none">
              <a:solidFill>
                <a:srgbClr val="435369"/>
              </a:solidFill>
              <a:latin typeface="Calibri"/>
              <a:ea typeface="Calibri"/>
              <a:cs typeface="Calibri"/>
              <a:sym typeface="Calibri"/>
            </a:endParaRPr>
          </a:p>
        </p:txBody>
      </p:sp>
      <p:sp>
        <p:nvSpPr>
          <p:cNvPr id="3" name="Google Shape;598;p23">
            <a:extLst>
              <a:ext uri="{FF2B5EF4-FFF2-40B4-BE49-F238E27FC236}">
                <a16:creationId xmlns:a16="http://schemas.microsoft.com/office/drawing/2014/main" id="{455E76DC-5D55-774C-2C68-F559C742A288}"/>
              </a:ext>
            </a:extLst>
          </p:cNvPr>
          <p:cNvSpPr txBox="1"/>
          <p:nvPr userDrawn="1"/>
        </p:nvSpPr>
        <p:spPr>
          <a:xfrm>
            <a:off x="5027875" y="658921"/>
            <a:ext cx="3838500" cy="553968"/>
          </a:xfrm>
          <a:prstGeom prst="rect">
            <a:avLst/>
          </a:prstGeom>
          <a:noFill/>
          <a:ln>
            <a:noFill/>
          </a:ln>
        </p:spPr>
        <p:txBody>
          <a:bodyPr spcFirstLastPara="1" wrap="square" lIns="91425" tIns="91425" rIns="91425" bIns="91425" anchor="t" anchorCtr="0">
            <a:spAutoFit/>
          </a:bodyPr>
          <a:lstStyle/>
          <a:p>
            <a:pPr marL="0" marR="0" lvl="0" indent="0" algn="r" rtl="1">
              <a:lnSpc>
                <a:spcPct val="100000"/>
              </a:lnSpc>
              <a:spcBef>
                <a:spcPts val="0"/>
              </a:spcBef>
              <a:spcAft>
                <a:spcPts val="0"/>
              </a:spcAft>
              <a:buClr>
                <a:srgbClr val="000000"/>
              </a:buClr>
              <a:buSzPts val="2400"/>
              <a:buFont typeface="Arial"/>
              <a:buNone/>
            </a:pPr>
            <a:r>
              <a:rPr lang="iw" sz="2400" b="0" i="0" u="none" strike="noStrike" cap="none">
                <a:solidFill>
                  <a:srgbClr val="435369"/>
                </a:solidFill>
                <a:latin typeface="Calibri"/>
                <a:ea typeface="Calibri"/>
                <a:cs typeface="Calibri"/>
                <a:sym typeface="Calibri"/>
              </a:rPr>
              <a:t>מידע על כלכלה שיתופית </a:t>
            </a:r>
            <a:endParaRPr sz="2400" b="0" i="0" u="none" strike="noStrike" cap="none">
              <a:solidFill>
                <a:srgbClr val="435369"/>
              </a:solidFill>
              <a:latin typeface="Calibri"/>
              <a:ea typeface="Calibri"/>
              <a:cs typeface="Calibri"/>
              <a:sym typeface="Calibri"/>
            </a:endParaRPr>
          </a:p>
        </p:txBody>
      </p:sp>
      <p:sp>
        <p:nvSpPr>
          <p:cNvPr id="4" name="Google Shape;599;p23">
            <a:extLst>
              <a:ext uri="{FF2B5EF4-FFF2-40B4-BE49-F238E27FC236}">
                <a16:creationId xmlns:a16="http://schemas.microsoft.com/office/drawing/2014/main" id="{70D6BA7D-594C-6467-114A-E2B6C7C17034}"/>
              </a:ext>
            </a:extLst>
          </p:cNvPr>
          <p:cNvSpPr txBox="1"/>
          <p:nvPr userDrawn="1"/>
        </p:nvSpPr>
        <p:spPr>
          <a:xfrm>
            <a:off x="5027875" y="283683"/>
            <a:ext cx="3829091" cy="429240"/>
          </a:xfrm>
          <a:prstGeom prst="rect">
            <a:avLst/>
          </a:prstGeom>
          <a:noFill/>
          <a:ln>
            <a:noFill/>
          </a:ln>
        </p:spPr>
        <p:txBody>
          <a:bodyPr spcFirstLastPara="1" wrap="square" lIns="91425" tIns="91425" rIns="91425" bIns="91425" anchor="t" anchorCtr="0">
            <a:noAutofit/>
          </a:bodyPr>
          <a:lstStyle/>
          <a:p>
            <a:pPr marL="0" marR="0" lvl="0" indent="0" algn="r" rtl="1">
              <a:lnSpc>
                <a:spcPct val="70000"/>
              </a:lnSpc>
              <a:spcBef>
                <a:spcPts val="0"/>
              </a:spcBef>
              <a:spcAft>
                <a:spcPts val="0"/>
              </a:spcAft>
              <a:buClr>
                <a:srgbClr val="000000"/>
              </a:buClr>
              <a:buSzPts val="3000"/>
              <a:buFont typeface="Arial"/>
              <a:buNone/>
            </a:pPr>
            <a:r>
              <a:rPr lang="iw" sz="3000" b="1" i="0" u="none" strike="noStrike" cap="none">
                <a:solidFill>
                  <a:srgbClr val="F19B21"/>
                </a:solidFill>
                <a:latin typeface="Calibri"/>
                <a:ea typeface="Calibri"/>
                <a:cs typeface="Calibri"/>
                <a:sym typeface="Calibri"/>
              </a:rPr>
              <a:t>כלכלה שיתופית</a:t>
            </a:r>
            <a:endParaRPr sz="2400" b="0" i="0" u="none" strike="noStrike" cap="none">
              <a:solidFill>
                <a:srgbClr val="F19B21"/>
              </a:solidFill>
              <a:latin typeface="Calibri"/>
              <a:ea typeface="Calibri"/>
              <a:cs typeface="Calibri"/>
              <a:sym typeface="Calibri"/>
            </a:endParaRPr>
          </a:p>
          <a:p>
            <a:pPr marL="0" marR="0" lvl="0" indent="0" algn="r" rtl="1">
              <a:lnSpc>
                <a:spcPct val="137500"/>
              </a:lnSpc>
              <a:spcBef>
                <a:spcPts val="0"/>
              </a:spcBef>
              <a:spcAft>
                <a:spcPts val="0"/>
              </a:spcAft>
              <a:buClr>
                <a:srgbClr val="000000"/>
              </a:buClr>
              <a:buSzPts val="2400"/>
              <a:buFont typeface="Arial"/>
              <a:buNone/>
            </a:pPr>
            <a:endParaRPr sz="2400" b="0" i="0" u="none" strike="noStrike" cap="none">
              <a:solidFill>
                <a:srgbClr val="435369"/>
              </a:solidFill>
              <a:latin typeface="Calibri"/>
              <a:ea typeface="Calibri"/>
              <a:cs typeface="Calibri"/>
              <a:sym typeface="Calibri"/>
            </a:endParaRPr>
          </a:p>
        </p:txBody>
      </p:sp>
      <p:sp>
        <p:nvSpPr>
          <p:cNvPr id="5" name="Google Shape;600;p23">
            <a:extLst>
              <a:ext uri="{FF2B5EF4-FFF2-40B4-BE49-F238E27FC236}">
                <a16:creationId xmlns:a16="http://schemas.microsoft.com/office/drawing/2014/main" id="{570D70D9-E709-2332-EB60-34E7334FAE9B}"/>
              </a:ext>
            </a:extLst>
          </p:cNvPr>
          <p:cNvSpPr/>
          <p:nvPr userDrawn="1"/>
        </p:nvSpPr>
        <p:spPr>
          <a:xfrm flipH="1">
            <a:off x="6346555" y="658922"/>
            <a:ext cx="2402154" cy="54000"/>
          </a:xfrm>
          <a:prstGeom prst="rect">
            <a:avLst/>
          </a:prstGeom>
          <a:gradFill>
            <a:gsLst>
              <a:gs pos="0">
                <a:srgbClr val="92D050">
                  <a:alpha val="7450"/>
                </a:srgbClr>
              </a:gs>
              <a:gs pos="99000">
                <a:srgbClr val="72504F"/>
              </a:gs>
              <a:gs pos="100000">
                <a:srgbClr val="72504F"/>
              </a:gs>
            </a:gsLst>
            <a:lin ang="108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pic>
        <p:nvPicPr>
          <p:cNvPr id="6" name="Google Shape;601;p23" descr="A picture containing text, tree, outdoor, ground&#10;&#10;Description automatically generated">
            <a:extLst>
              <a:ext uri="{FF2B5EF4-FFF2-40B4-BE49-F238E27FC236}">
                <a16:creationId xmlns:a16="http://schemas.microsoft.com/office/drawing/2014/main" id="{44C57E56-8C5E-6B13-C3F4-9FC5FC603840}"/>
              </a:ext>
            </a:extLst>
          </p:cNvPr>
          <p:cNvPicPr preferRelativeResize="0"/>
          <p:nvPr userDrawn="1"/>
        </p:nvPicPr>
        <p:blipFill rotWithShape="1">
          <a:blip r:embed="rId10">
            <a:alphaModFix/>
          </a:blip>
          <a:srcRect l="23559"/>
          <a:stretch/>
        </p:blipFill>
        <p:spPr>
          <a:xfrm>
            <a:off x="389299" y="1016980"/>
            <a:ext cx="3307047" cy="3307047"/>
          </a:xfrm>
          <a:prstGeom prst="ellipse">
            <a:avLst/>
          </a:prstGeom>
          <a:noFill/>
          <a:ln>
            <a:noFill/>
          </a:ln>
        </p:spPr>
      </p:pic>
      <p:grpSp>
        <p:nvGrpSpPr>
          <p:cNvPr id="7" name="Google Shape;602;p23">
            <a:extLst>
              <a:ext uri="{FF2B5EF4-FFF2-40B4-BE49-F238E27FC236}">
                <a16:creationId xmlns:a16="http://schemas.microsoft.com/office/drawing/2014/main" id="{EA26DAD1-AC72-D46E-0BAC-3A68838C7350}"/>
              </a:ext>
            </a:extLst>
          </p:cNvPr>
          <p:cNvGrpSpPr/>
          <p:nvPr userDrawn="1"/>
        </p:nvGrpSpPr>
        <p:grpSpPr>
          <a:xfrm>
            <a:off x="179013" y="1016980"/>
            <a:ext cx="1055069" cy="806746"/>
            <a:chOff x="3122758" y="1530966"/>
            <a:chExt cx="1055069" cy="806746"/>
          </a:xfrm>
        </p:grpSpPr>
        <p:sp>
          <p:nvSpPr>
            <p:cNvPr id="8" name="Google Shape;603;p23">
              <a:extLst>
                <a:ext uri="{FF2B5EF4-FFF2-40B4-BE49-F238E27FC236}">
                  <a16:creationId xmlns:a16="http://schemas.microsoft.com/office/drawing/2014/main" id="{E92B02E1-8BD1-77C0-883D-DFC8380FC5EC}"/>
                </a:ext>
              </a:extLst>
            </p:cNvPr>
            <p:cNvSpPr/>
            <p:nvPr/>
          </p:nvSpPr>
          <p:spPr>
            <a:xfrm>
              <a:off x="3246920" y="1530966"/>
              <a:ext cx="806746" cy="806746"/>
            </a:xfrm>
            <a:prstGeom prst="flowChartMagneticTape">
              <a:avLst/>
            </a:prstGeom>
            <a:solidFill>
              <a:srgbClr val="F19B21"/>
            </a:solidFill>
            <a:ln>
              <a:noFill/>
            </a:ln>
            <a:effectLst>
              <a:outerShdw blurRad="279400" dist="88900" dir="8100000" algn="tr" rotWithShape="0">
                <a:srgbClr val="000000">
                  <a:alpha val="20784"/>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rgbClr val="77AB3C"/>
                </a:solidFill>
                <a:latin typeface="Times New Roman"/>
                <a:ea typeface="Times New Roman"/>
                <a:cs typeface="Times New Roman"/>
                <a:sym typeface="Times New Roman"/>
              </a:endParaRPr>
            </a:p>
          </p:txBody>
        </p:sp>
        <p:sp>
          <p:nvSpPr>
            <p:cNvPr id="9" name="Google Shape;604;p23">
              <a:extLst>
                <a:ext uri="{FF2B5EF4-FFF2-40B4-BE49-F238E27FC236}">
                  <a16:creationId xmlns:a16="http://schemas.microsoft.com/office/drawing/2014/main" id="{993D793B-C2F8-46C8-A6AA-54237A4D89BD}"/>
                </a:ext>
              </a:extLst>
            </p:cNvPr>
            <p:cNvSpPr txBox="1"/>
            <p:nvPr/>
          </p:nvSpPr>
          <p:spPr>
            <a:xfrm>
              <a:off x="3122758" y="1694557"/>
              <a:ext cx="1055069" cy="477054"/>
            </a:xfrm>
            <a:prstGeom prst="rect">
              <a:avLst/>
            </a:prstGeom>
            <a:noFill/>
            <a:ln>
              <a:noFill/>
            </a:ln>
          </p:spPr>
          <p:txBody>
            <a:bodyPr spcFirstLastPara="1" wrap="square" lIns="91425" tIns="45700" rIns="91425" bIns="45700" anchor="t" anchorCtr="0">
              <a:spAutoFit/>
            </a:bodyPr>
            <a:lstStyle/>
            <a:p>
              <a:pPr marL="0" marR="0" lvl="0" indent="0" algn="ctr" rtl="1">
                <a:lnSpc>
                  <a:spcPct val="105714"/>
                </a:lnSpc>
                <a:spcBef>
                  <a:spcPts val="0"/>
                </a:spcBef>
                <a:spcAft>
                  <a:spcPts val="0"/>
                </a:spcAft>
                <a:buNone/>
              </a:pPr>
              <a:r>
                <a:rPr lang="iw" sz="1400" b="0" i="0" u="none" strike="noStrike" cap="none">
                  <a:solidFill>
                    <a:schemeClr val="lt1"/>
                  </a:solidFill>
                  <a:latin typeface="Calibri"/>
                  <a:ea typeface="Calibri"/>
                  <a:cs typeface="Calibri"/>
                  <a:sym typeface="Calibri"/>
                </a:rPr>
                <a:t>כלכלה</a:t>
              </a:r>
              <a:endParaRPr/>
            </a:p>
            <a:p>
              <a:pPr marL="0" marR="0" lvl="0" indent="0" algn="ctr" rtl="1">
                <a:lnSpc>
                  <a:spcPct val="105714"/>
                </a:lnSpc>
                <a:spcBef>
                  <a:spcPts val="0"/>
                </a:spcBef>
                <a:spcAft>
                  <a:spcPts val="0"/>
                </a:spcAft>
                <a:buNone/>
              </a:pPr>
              <a:r>
                <a:rPr lang="iw" sz="1400" b="0" i="0" u="none" strike="noStrike" cap="none">
                  <a:solidFill>
                    <a:schemeClr val="lt1"/>
                  </a:solidFill>
                  <a:latin typeface="Calibri"/>
                  <a:ea typeface="Calibri"/>
                  <a:cs typeface="Calibri"/>
                  <a:sym typeface="Calibri"/>
                </a:rPr>
                <a:t>שיתופית</a:t>
              </a:r>
              <a:endParaRPr/>
            </a:p>
          </p:txBody>
        </p:sp>
      </p:grpSp>
    </p:spTree>
    <p:extLst>
      <p:ext uri="{BB962C8B-B14F-4D97-AF65-F5344CB8AC3E}">
        <p14:creationId xmlns:p14="http://schemas.microsoft.com/office/powerpoint/2010/main" val="890353464"/>
      </p:ext>
    </p:extLst>
  </p:cSld>
  <p:clrMapOvr>
    <a:masterClrMapping/>
  </p:clrMapOvr>
  <p:extLst>
    <p:ext uri="{DCECCB84-F9BA-43D5-87BE-67443E8EF086}">
      <p15:sldGuideLst xmlns:p15="http://schemas.microsoft.com/office/powerpoint/2012/main">
        <p15:guide id="1" pos="551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6_Title and Content" preserve="1">
  <p:cSld name="17_Title and Content">
    <p:spTree>
      <p:nvGrpSpPr>
        <p:cNvPr id="1" name="Shape 10"/>
        <p:cNvGrpSpPr/>
        <p:nvPr/>
      </p:nvGrpSpPr>
      <p:grpSpPr>
        <a:xfrm>
          <a:off x="0" y="0"/>
          <a:ext cx="0" cy="0"/>
          <a:chOff x="0" y="0"/>
          <a:chExt cx="0" cy="0"/>
        </a:xfrm>
      </p:grpSpPr>
      <p:pic>
        <p:nvPicPr>
          <p:cNvPr id="11" name="Google Shape;11;p35"/>
          <p:cNvPicPr preferRelativeResize="0"/>
          <p:nvPr/>
        </p:nvPicPr>
        <p:blipFill rotWithShape="1">
          <a:blip r:embed="rId2">
            <a:alphaModFix/>
          </a:blip>
          <a:srcRect l="4869" t="9841"/>
          <a:stretch/>
        </p:blipFill>
        <p:spPr>
          <a:xfrm>
            <a:off x="-1176" y="0"/>
            <a:ext cx="1318610" cy="624841"/>
          </a:xfrm>
          <a:prstGeom prst="rect">
            <a:avLst/>
          </a:prstGeom>
          <a:noFill/>
          <a:ln>
            <a:noFill/>
          </a:ln>
        </p:spPr>
      </p:pic>
      <p:sp>
        <p:nvSpPr>
          <p:cNvPr id="12" name="Google Shape;12;p35"/>
          <p:cNvSpPr/>
          <p:nvPr/>
        </p:nvSpPr>
        <p:spPr>
          <a:xfrm rot="10800000">
            <a:off x="0" y="4425782"/>
            <a:ext cx="792000" cy="717717"/>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89685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13;p35"/>
          <p:cNvSpPr/>
          <p:nvPr/>
        </p:nvSpPr>
        <p:spPr>
          <a:xfrm>
            <a:off x="41071" y="4667441"/>
            <a:ext cx="595458"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 sz="1500" b="1" i="0" u="none" strike="noStrike" cap="none">
                <a:solidFill>
                  <a:schemeClr val="lt1"/>
                </a:solidFill>
                <a:latin typeface="Heebo"/>
                <a:ea typeface="Heebo"/>
                <a:cs typeface="Heebo"/>
                <a:sym typeface="Heebo"/>
              </a:rPr>
              <a:t>‹#›</a:t>
            </a:fld>
            <a:endParaRPr sz="1500" b="1" i="0" u="none" strike="noStrike" cap="none">
              <a:solidFill>
                <a:schemeClr val="lt1"/>
              </a:solidFill>
              <a:latin typeface="Heebo"/>
              <a:ea typeface="Heebo"/>
              <a:cs typeface="Heebo"/>
              <a:sym typeface="Heebo"/>
            </a:endParaRPr>
          </a:p>
        </p:txBody>
      </p:sp>
      <p:pic>
        <p:nvPicPr>
          <p:cNvPr id="14" name="Google Shape;14;p35" descr="A picture containing text&#10;&#10;Description automatically generated"/>
          <p:cNvPicPr preferRelativeResize="0"/>
          <p:nvPr/>
        </p:nvPicPr>
        <p:blipFill rotWithShape="1">
          <a:blip r:embed="rId3">
            <a:alphaModFix/>
          </a:blip>
          <a:srcRect/>
          <a:stretch/>
        </p:blipFill>
        <p:spPr>
          <a:xfrm>
            <a:off x="1003608" y="-37170"/>
            <a:ext cx="1309890" cy="531496"/>
          </a:xfrm>
          <a:prstGeom prst="rect">
            <a:avLst/>
          </a:prstGeom>
          <a:noFill/>
          <a:ln>
            <a:noFill/>
          </a:ln>
        </p:spPr>
      </p:pic>
      <p:pic>
        <p:nvPicPr>
          <p:cNvPr id="2" name="Google Shape;609;p24">
            <a:extLst>
              <a:ext uri="{FF2B5EF4-FFF2-40B4-BE49-F238E27FC236}">
                <a16:creationId xmlns:a16="http://schemas.microsoft.com/office/drawing/2014/main" id="{BF40D897-0BB7-5D97-1E62-4B548054EDCF}"/>
              </a:ext>
            </a:extLst>
          </p:cNvPr>
          <p:cNvPicPr preferRelativeResize="0"/>
          <p:nvPr userDrawn="1"/>
        </p:nvPicPr>
        <p:blipFill rotWithShape="1">
          <a:blip r:embed="rId4">
            <a:alphaModFix/>
          </a:blip>
          <a:srcRect/>
          <a:stretch/>
        </p:blipFill>
        <p:spPr>
          <a:xfrm>
            <a:off x="792177" y="1758722"/>
            <a:ext cx="2376000" cy="2376000"/>
          </a:xfrm>
          <a:prstGeom prst="ellipse">
            <a:avLst/>
          </a:prstGeom>
          <a:noFill/>
          <a:ln>
            <a:noFill/>
          </a:ln>
        </p:spPr>
      </p:pic>
      <p:sp>
        <p:nvSpPr>
          <p:cNvPr id="3" name="Google Shape;610;p24">
            <a:extLst>
              <a:ext uri="{FF2B5EF4-FFF2-40B4-BE49-F238E27FC236}">
                <a16:creationId xmlns:a16="http://schemas.microsoft.com/office/drawing/2014/main" id="{2947DCB0-27AC-3D73-2B4A-3D09276F508F}"/>
              </a:ext>
            </a:extLst>
          </p:cNvPr>
          <p:cNvSpPr txBox="1"/>
          <p:nvPr userDrawn="1"/>
        </p:nvSpPr>
        <p:spPr>
          <a:xfrm>
            <a:off x="4694465" y="251027"/>
            <a:ext cx="4162502" cy="429240"/>
          </a:xfrm>
          <a:prstGeom prst="rect">
            <a:avLst/>
          </a:prstGeom>
          <a:noFill/>
          <a:ln>
            <a:noFill/>
          </a:ln>
        </p:spPr>
        <p:txBody>
          <a:bodyPr spcFirstLastPara="1" wrap="square" lIns="91425" tIns="91425" rIns="91425" bIns="91425" anchor="t" anchorCtr="0">
            <a:noAutofit/>
          </a:bodyPr>
          <a:lstStyle/>
          <a:p>
            <a:pPr marL="0" marR="0" lvl="0" indent="0" algn="r" rtl="1">
              <a:lnSpc>
                <a:spcPct val="70000"/>
              </a:lnSpc>
              <a:spcBef>
                <a:spcPts val="0"/>
              </a:spcBef>
              <a:spcAft>
                <a:spcPts val="0"/>
              </a:spcAft>
              <a:buClr>
                <a:srgbClr val="000000"/>
              </a:buClr>
              <a:buSzPts val="3000"/>
              <a:buFont typeface="Arial"/>
              <a:buNone/>
            </a:pPr>
            <a:r>
              <a:rPr lang="iw" sz="3000" b="1" i="0" u="none" strike="noStrike" cap="none" dirty="0">
                <a:solidFill>
                  <a:srgbClr val="F19B21"/>
                </a:solidFill>
                <a:latin typeface="Calibri"/>
                <a:ea typeface="Calibri"/>
                <a:cs typeface="Calibri"/>
                <a:sym typeface="Calibri"/>
              </a:rPr>
              <a:t>דוגמאות לכלכלה שיתופית </a:t>
            </a:r>
            <a:endParaRPr dirty="0"/>
          </a:p>
          <a:p>
            <a:pPr marL="0" marR="0" lvl="0" indent="0" algn="r" rtl="1">
              <a:lnSpc>
                <a:spcPct val="70000"/>
              </a:lnSpc>
              <a:spcBef>
                <a:spcPts val="0"/>
              </a:spcBef>
              <a:spcAft>
                <a:spcPts val="0"/>
              </a:spcAft>
              <a:buClr>
                <a:srgbClr val="000000"/>
              </a:buClr>
              <a:buSzPts val="3000"/>
              <a:buFont typeface="Arial"/>
              <a:buNone/>
            </a:pPr>
            <a:endParaRPr sz="3000" b="1" i="0" u="none" strike="noStrike" cap="none" dirty="0">
              <a:solidFill>
                <a:srgbClr val="F19B21"/>
              </a:solidFill>
              <a:latin typeface="Calibri"/>
              <a:ea typeface="Calibri"/>
              <a:cs typeface="Calibri"/>
              <a:sym typeface="Calibri"/>
            </a:endParaRPr>
          </a:p>
          <a:p>
            <a:pPr marL="0" marR="0" lvl="0" indent="0" algn="r" rtl="1">
              <a:lnSpc>
                <a:spcPct val="137500"/>
              </a:lnSpc>
              <a:spcBef>
                <a:spcPts val="0"/>
              </a:spcBef>
              <a:spcAft>
                <a:spcPts val="0"/>
              </a:spcAft>
              <a:buClr>
                <a:srgbClr val="000000"/>
              </a:buClr>
              <a:buSzPts val="2400"/>
              <a:buFont typeface="Arial"/>
              <a:buNone/>
            </a:pPr>
            <a:endParaRPr sz="2400" b="0" i="0" u="none" strike="noStrike" cap="none" dirty="0">
              <a:solidFill>
                <a:srgbClr val="F19B21"/>
              </a:solidFill>
              <a:latin typeface="Calibri"/>
              <a:ea typeface="Calibri"/>
              <a:cs typeface="Calibri"/>
              <a:sym typeface="Calibri"/>
            </a:endParaRPr>
          </a:p>
        </p:txBody>
      </p:sp>
      <p:sp>
        <p:nvSpPr>
          <p:cNvPr id="4" name="Google Shape;611;p24">
            <a:extLst>
              <a:ext uri="{FF2B5EF4-FFF2-40B4-BE49-F238E27FC236}">
                <a16:creationId xmlns:a16="http://schemas.microsoft.com/office/drawing/2014/main" id="{9F20A91E-1852-42C4-C705-400AC099B763}"/>
              </a:ext>
            </a:extLst>
          </p:cNvPr>
          <p:cNvSpPr/>
          <p:nvPr userDrawn="1"/>
        </p:nvSpPr>
        <p:spPr>
          <a:xfrm flipH="1">
            <a:off x="5027875" y="658921"/>
            <a:ext cx="3720834" cy="54001"/>
          </a:xfrm>
          <a:prstGeom prst="rect">
            <a:avLst/>
          </a:prstGeom>
          <a:gradFill>
            <a:gsLst>
              <a:gs pos="0">
                <a:srgbClr val="92D050">
                  <a:alpha val="7450"/>
                </a:srgbClr>
              </a:gs>
              <a:gs pos="99000">
                <a:srgbClr val="72504F"/>
              </a:gs>
              <a:gs pos="100000">
                <a:srgbClr val="72504F"/>
              </a:gs>
            </a:gsLst>
            <a:lin ang="10800000" scaled="0"/>
          </a:gradFill>
          <a:ln>
            <a:noFill/>
          </a:ln>
        </p:spPr>
        <p:txBody>
          <a:bodyPr spcFirstLastPara="1" wrap="square" lIns="91425" tIns="45700" rIns="91425" bIns="45700" anchor="ctr" anchorCtr="0">
            <a:noAutofit/>
          </a:bodyPr>
          <a:lstStyle/>
          <a:p>
            <a:pPr marL="0" marR="292100" lvl="0" indent="0" algn="ctr" rtl="0">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5" name="Google Shape;612;p24">
            <a:extLst>
              <a:ext uri="{FF2B5EF4-FFF2-40B4-BE49-F238E27FC236}">
                <a16:creationId xmlns:a16="http://schemas.microsoft.com/office/drawing/2014/main" id="{EC70FFF0-357F-DA50-64F6-83228DCF7B34}"/>
              </a:ext>
            </a:extLst>
          </p:cNvPr>
          <p:cNvSpPr txBox="1"/>
          <p:nvPr userDrawn="1"/>
        </p:nvSpPr>
        <p:spPr>
          <a:xfrm>
            <a:off x="4485855" y="961456"/>
            <a:ext cx="4341000" cy="3077735"/>
          </a:xfrm>
          <a:prstGeom prst="rect">
            <a:avLst/>
          </a:prstGeom>
          <a:noFill/>
          <a:ln>
            <a:noFill/>
          </a:ln>
        </p:spPr>
        <p:txBody>
          <a:bodyPr spcFirstLastPara="1" wrap="square" lIns="91425" tIns="91425" rIns="91425" bIns="91425" anchor="t" anchorCtr="0">
            <a:spAutoFit/>
          </a:bodyPr>
          <a:lstStyle/>
          <a:p>
            <a:pPr marL="0" marR="0" lvl="0" indent="0" algn="r" rtl="1">
              <a:lnSpc>
                <a:spcPct val="100000"/>
              </a:lnSpc>
              <a:spcBef>
                <a:spcPts val="0"/>
              </a:spcBef>
              <a:spcAft>
                <a:spcPts val="0"/>
              </a:spcAft>
              <a:buClr>
                <a:srgbClr val="000000"/>
              </a:buClr>
              <a:buSzPts val="1500"/>
              <a:buFont typeface="Arial"/>
              <a:buNone/>
            </a:pPr>
            <a:r>
              <a:rPr lang="iw" sz="1500" b="1" i="0" u="none" strike="noStrike" cap="none">
                <a:solidFill>
                  <a:srgbClr val="F19B21"/>
                </a:solidFill>
                <a:latin typeface="Calibri"/>
                <a:ea typeface="Calibri"/>
                <a:cs typeface="Calibri"/>
                <a:sym typeface="Calibri"/>
              </a:rPr>
              <a:t>ספריות רחוב ירושלים </a:t>
            </a:r>
            <a:endParaRPr sz="1500" b="1" i="0" u="none" strike="noStrike" cap="none">
              <a:solidFill>
                <a:srgbClr val="F19B21"/>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300"/>
              <a:buFont typeface="Arial"/>
              <a:buNone/>
            </a:pPr>
            <a:r>
              <a:rPr lang="iw" sz="1300" b="0" i="0" u="sng" strike="noStrike" cap="none">
                <a:solidFill>
                  <a:srgbClr val="435369"/>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ספרייה המבוססת על שיתוף ספרים בקהילה </a:t>
            </a:r>
            <a:endParaRPr sz="1300" b="0" i="0" u="none" strike="noStrike" cap="none">
              <a:solidFill>
                <a:srgbClr val="435369"/>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300"/>
              <a:buFont typeface="Arial"/>
              <a:buNone/>
            </a:pPr>
            <a:endParaRPr sz="1300" b="0" i="0" u="none" strike="noStrike" cap="none">
              <a:solidFill>
                <a:srgbClr val="435369"/>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300"/>
              <a:buFont typeface="Arial"/>
              <a:buNone/>
            </a:pPr>
            <a:endParaRPr sz="1300" b="0" i="0" u="none" strike="noStrike" cap="none">
              <a:solidFill>
                <a:srgbClr val="435369"/>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500"/>
              <a:buFont typeface="Arial"/>
              <a:buNone/>
            </a:pPr>
            <a:r>
              <a:rPr lang="iw" sz="1500" b="1" i="0" u="none" strike="noStrike" cap="none">
                <a:solidFill>
                  <a:srgbClr val="F19B21"/>
                </a:solidFill>
                <a:latin typeface="Calibri"/>
                <a:ea typeface="Calibri"/>
                <a:cs typeface="Calibri"/>
                <a:sym typeface="Calibri"/>
              </a:rPr>
              <a:t>מרחבי עבודה משותפים </a:t>
            </a:r>
            <a:endParaRPr sz="1500" b="1" i="0" u="none" strike="noStrike" cap="none">
              <a:solidFill>
                <a:srgbClr val="F19B21"/>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300"/>
              <a:buFont typeface="Arial"/>
              <a:buNone/>
            </a:pPr>
            <a:r>
              <a:rPr lang="iw" sz="1300" b="0" i="0" u="sng" strike="noStrike" cap="none">
                <a:solidFill>
                  <a:srgbClr val="435369"/>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שיתוף מרחבי עבודה ומשרדים</a:t>
            </a:r>
            <a:br>
              <a:rPr lang="iw" sz="1300" b="1" i="0" u="none" strike="noStrike" cap="none">
                <a:solidFill>
                  <a:srgbClr val="435369"/>
                </a:solidFill>
                <a:latin typeface="Calibri"/>
                <a:ea typeface="Calibri"/>
                <a:cs typeface="Calibri"/>
                <a:sym typeface="Calibri"/>
              </a:rPr>
            </a:br>
            <a:endParaRPr sz="1300" b="0" i="0" u="none" strike="noStrike" cap="none">
              <a:solidFill>
                <a:srgbClr val="435369"/>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300"/>
              <a:buFont typeface="Arial"/>
              <a:buNone/>
            </a:pPr>
            <a:endParaRPr sz="1300" b="1" i="0" u="none" strike="noStrike" cap="none">
              <a:solidFill>
                <a:srgbClr val="435369"/>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500"/>
              <a:buFont typeface="Arial"/>
              <a:buNone/>
            </a:pPr>
            <a:r>
              <a:rPr lang="iw" sz="1500" b="1" i="0" u="sng" strike="noStrike" cap="none">
                <a:solidFill>
                  <a:srgbClr val="F19B2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נסיעה שיתופית </a:t>
            </a:r>
            <a:r>
              <a:rPr lang="iw" sz="1500" b="1" i="0" u="none" strike="noStrike" cap="none">
                <a:solidFill>
                  <a:srgbClr val="F19B21"/>
                </a:solidFill>
                <a:latin typeface="Calibri"/>
                <a:ea typeface="Calibri"/>
                <a:cs typeface="Calibri"/>
                <a:sym typeface="Calibri"/>
              </a:rPr>
              <a:t> </a:t>
            </a:r>
            <a:endParaRPr sz="1500" b="1" i="0" u="none" strike="noStrike" cap="none">
              <a:solidFill>
                <a:srgbClr val="F19B21"/>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300"/>
              <a:buFont typeface="Arial"/>
              <a:buNone/>
            </a:pPr>
            <a:r>
              <a:rPr lang="iw" sz="1300" b="0" i="0" u="sng" strike="noStrike" cap="none">
                <a:solidFill>
                  <a:srgbClr val="435369"/>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מה זה נסיעה שיתופית מידע וסרטונים </a:t>
            </a:r>
            <a:endParaRPr sz="1300" b="0" i="0" u="none" strike="noStrike" cap="none">
              <a:solidFill>
                <a:srgbClr val="435369"/>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300"/>
              <a:buFont typeface="Arial"/>
              <a:buNone/>
            </a:pPr>
            <a:endParaRPr sz="1300" b="1" i="0" u="none" strike="noStrike" cap="none">
              <a:solidFill>
                <a:srgbClr val="435369"/>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300"/>
              <a:buFont typeface="Arial"/>
              <a:buNone/>
            </a:pPr>
            <a:br>
              <a:rPr lang="iw" sz="1300" b="0" i="0" u="sng" strike="noStrike" cap="none">
                <a:solidFill>
                  <a:srgbClr val="435369"/>
                </a:solidFill>
                <a:latin typeface="Calibri"/>
                <a:ea typeface="Calibri"/>
                <a:cs typeface="Calibri"/>
                <a:sym typeface="Calibri"/>
                <a:hlinkClick r:id="rId8">
                  <a:extLst>
                    <a:ext uri="{A12FA001-AC4F-418D-AE19-62706E023703}">
                      <ahyp:hlinkClr xmlns:ahyp="http://schemas.microsoft.com/office/drawing/2018/hyperlinkcolor" val="tx"/>
                    </a:ext>
                  </a:extLst>
                </a:hlinkClick>
              </a:rPr>
            </a:br>
            <a:endParaRPr sz="1300" b="0" i="0" u="none" strike="noStrike" cap="none">
              <a:solidFill>
                <a:srgbClr val="435369"/>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300"/>
              <a:buFont typeface="Arial"/>
              <a:buNone/>
            </a:pPr>
            <a:endParaRPr sz="1300" b="0" i="0" u="none" strike="noStrike" cap="none">
              <a:solidFill>
                <a:srgbClr val="435369"/>
              </a:solidFill>
              <a:latin typeface="Calibri"/>
              <a:ea typeface="Calibri"/>
              <a:cs typeface="Calibri"/>
              <a:sym typeface="Calibri"/>
            </a:endParaRPr>
          </a:p>
        </p:txBody>
      </p:sp>
      <p:grpSp>
        <p:nvGrpSpPr>
          <p:cNvPr id="6" name="Google Shape;613;p24">
            <a:extLst>
              <a:ext uri="{FF2B5EF4-FFF2-40B4-BE49-F238E27FC236}">
                <a16:creationId xmlns:a16="http://schemas.microsoft.com/office/drawing/2014/main" id="{62A92563-8165-DBD9-DE65-4AB35560465C}"/>
              </a:ext>
            </a:extLst>
          </p:cNvPr>
          <p:cNvGrpSpPr/>
          <p:nvPr userDrawn="1"/>
        </p:nvGrpSpPr>
        <p:grpSpPr>
          <a:xfrm>
            <a:off x="3150014" y="428452"/>
            <a:ext cx="1800000" cy="1800000"/>
            <a:chOff x="2680633" y="283683"/>
            <a:chExt cx="1800000" cy="1800000"/>
          </a:xfrm>
        </p:grpSpPr>
        <p:pic>
          <p:nvPicPr>
            <p:cNvPr id="7" name="Google Shape;614;p24">
              <a:extLst>
                <a:ext uri="{FF2B5EF4-FFF2-40B4-BE49-F238E27FC236}">
                  <a16:creationId xmlns:a16="http://schemas.microsoft.com/office/drawing/2014/main" id="{42D71C02-8BA4-E3CD-13BC-EC3F5A1E62BB}"/>
                </a:ext>
              </a:extLst>
            </p:cNvPr>
            <p:cNvPicPr preferRelativeResize="0"/>
            <p:nvPr/>
          </p:nvPicPr>
          <p:blipFill rotWithShape="1">
            <a:blip r:embed="rId9">
              <a:alphaModFix/>
            </a:blip>
            <a:srcRect l="9931" r="15660"/>
            <a:stretch/>
          </p:blipFill>
          <p:spPr>
            <a:xfrm>
              <a:off x="2680633" y="283683"/>
              <a:ext cx="1800000" cy="1800000"/>
            </a:xfrm>
            <a:prstGeom prst="ellipse">
              <a:avLst/>
            </a:prstGeom>
            <a:noFill/>
            <a:ln>
              <a:noFill/>
            </a:ln>
          </p:spPr>
        </p:pic>
        <p:sp>
          <p:nvSpPr>
            <p:cNvPr id="8" name="Google Shape;615;p24">
              <a:extLst>
                <a:ext uri="{FF2B5EF4-FFF2-40B4-BE49-F238E27FC236}">
                  <a16:creationId xmlns:a16="http://schemas.microsoft.com/office/drawing/2014/main" id="{FA72A3B1-F8E0-52E6-6CB9-9EF61BB9BB7E}"/>
                </a:ext>
              </a:extLst>
            </p:cNvPr>
            <p:cNvSpPr/>
            <p:nvPr/>
          </p:nvSpPr>
          <p:spPr>
            <a:xfrm>
              <a:off x="2758996" y="372859"/>
              <a:ext cx="1634172" cy="1634172"/>
            </a:xfrm>
            <a:prstGeom prst="ellipse">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9" name="Google Shape;616;p24">
            <a:extLst>
              <a:ext uri="{FF2B5EF4-FFF2-40B4-BE49-F238E27FC236}">
                <a16:creationId xmlns:a16="http://schemas.microsoft.com/office/drawing/2014/main" id="{D9003978-A0B1-7FA6-D96F-880FAD5CF6C6}"/>
              </a:ext>
            </a:extLst>
          </p:cNvPr>
          <p:cNvSpPr/>
          <p:nvPr userDrawn="1"/>
        </p:nvSpPr>
        <p:spPr>
          <a:xfrm>
            <a:off x="890551" y="1875540"/>
            <a:ext cx="2139930" cy="2139930"/>
          </a:xfrm>
          <a:prstGeom prst="ellipse">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10" name="Google Shape;617;p24">
            <a:extLst>
              <a:ext uri="{FF2B5EF4-FFF2-40B4-BE49-F238E27FC236}">
                <a16:creationId xmlns:a16="http://schemas.microsoft.com/office/drawing/2014/main" id="{D881D413-F1F6-20E2-4715-577980F45A71}"/>
              </a:ext>
            </a:extLst>
          </p:cNvPr>
          <p:cNvGrpSpPr/>
          <p:nvPr userDrawn="1"/>
        </p:nvGrpSpPr>
        <p:grpSpPr>
          <a:xfrm>
            <a:off x="3975316" y="3048192"/>
            <a:ext cx="1774465" cy="1774465"/>
            <a:chOff x="3245041" y="3313136"/>
            <a:chExt cx="1613150" cy="1613150"/>
          </a:xfrm>
        </p:grpSpPr>
        <p:pic>
          <p:nvPicPr>
            <p:cNvPr id="15" name="Google Shape;618;p24">
              <a:extLst>
                <a:ext uri="{FF2B5EF4-FFF2-40B4-BE49-F238E27FC236}">
                  <a16:creationId xmlns:a16="http://schemas.microsoft.com/office/drawing/2014/main" id="{36862B05-9F99-D389-8C82-24F96CD14956}"/>
                </a:ext>
              </a:extLst>
            </p:cNvPr>
            <p:cNvPicPr preferRelativeResize="0"/>
            <p:nvPr/>
          </p:nvPicPr>
          <p:blipFill rotWithShape="1">
            <a:blip r:embed="rId10">
              <a:alphaModFix/>
            </a:blip>
            <a:srcRect l="13897" r="39979"/>
            <a:stretch/>
          </p:blipFill>
          <p:spPr>
            <a:xfrm>
              <a:off x="3245041" y="3313136"/>
              <a:ext cx="1613150" cy="1613150"/>
            </a:xfrm>
            <a:prstGeom prst="ellipse">
              <a:avLst/>
            </a:prstGeom>
            <a:noFill/>
            <a:ln>
              <a:noFill/>
            </a:ln>
          </p:spPr>
        </p:pic>
        <p:sp>
          <p:nvSpPr>
            <p:cNvPr id="16" name="Google Shape;619;p24">
              <a:extLst>
                <a:ext uri="{FF2B5EF4-FFF2-40B4-BE49-F238E27FC236}">
                  <a16:creationId xmlns:a16="http://schemas.microsoft.com/office/drawing/2014/main" id="{004B3275-216D-FAD5-8830-7AD49C0A1402}"/>
                </a:ext>
              </a:extLst>
            </p:cNvPr>
            <p:cNvSpPr/>
            <p:nvPr/>
          </p:nvSpPr>
          <p:spPr>
            <a:xfrm>
              <a:off x="3305365" y="3378631"/>
              <a:ext cx="1481186" cy="1481186"/>
            </a:xfrm>
            <a:prstGeom prst="ellipse">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831766643"/>
      </p:ext>
    </p:extLst>
  </p:cSld>
  <p:clrMapOvr>
    <a:masterClrMapping/>
  </p:clrMapOvr>
  <p:extLst>
    <p:ext uri="{DCECCB84-F9BA-43D5-87BE-67443E8EF086}">
      <p15:sldGuideLst xmlns:p15="http://schemas.microsoft.com/office/powerpoint/2012/main">
        <p15:guide id="1" pos="551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6_Title and Content" preserve="1">
  <p:cSld name="17_Title and Content">
    <p:spTree>
      <p:nvGrpSpPr>
        <p:cNvPr id="1" name="Shape 10"/>
        <p:cNvGrpSpPr/>
        <p:nvPr/>
      </p:nvGrpSpPr>
      <p:grpSpPr>
        <a:xfrm>
          <a:off x="0" y="0"/>
          <a:ext cx="0" cy="0"/>
          <a:chOff x="0" y="0"/>
          <a:chExt cx="0" cy="0"/>
        </a:xfrm>
      </p:grpSpPr>
      <p:pic>
        <p:nvPicPr>
          <p:cNvPr id="11" name="Google Shape;11;p35"/>
          <p:cNvPicPr preferRelativeResize="0"/>
          <p:nvPr/>
        </p:nvPicPr>
        <p:blipFill rotWithShape="1">
          <a:blip r:embed="rId2">
            <a:alphaModFix/>
          </a:blip>
          <a:srcRect l="4869" t="9841"/>
          <a:stretch/>
        </p:blipFill>
        <p:spPr>
          <a:xfrm>
            <a:off x="-1176" y="0"/>
            <a:ext cx="1318610" cy="624841"/>
          </a:xfrm>
          <a:prstGeom prst="rect">
            <a:avLst/>
          </a:prstGeom>
          <a:noFill/>
          <a:ln>
            <a:noFill/>
          </a:ln>
        </p:spPr>
      </p:pic>
      <p:sp>
        <p:nvSpPr>
          <p:cNvPr id="12" name="Google Shape;12;p35"/>
          <p:cNvSpPr/>
          <p:nvPr/>
        </p:nvSpPr>
        <p:spPr>
          <a:xfrm rot="10800000">
            <a:off x="0" y="4425782"/>
            <a:ext cx="792000" cy="717717"/>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89685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13;p35"/>
          <p:cNvSpPr/>
          <p:nvPr/>
        </p:nvSpPr>
        <p:spPr>
          <a:xfrm>
            <a:off x="41071" y="4667441"/>
            <a:ext cx="595458"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 sz="1500" b="1" i="0" u="none" strike="noStrike" cap="none">
                <a:solidFill>
                  <a:schemeClr val="lt1"/>
                </a:solidFill>
                <a:latin typeface="Heebo"/>
                <a:ea typeface="Heebo"/>
                <a:cs typeface="Heebo"/>
                <a:sym typeface="Heebo"/>
              </a:rPr>
              <a:t>‹#›</a:t>
            </a:fld>
            <a:endParaRPr sz="1500" b="1" i="0" u="none" strike="noStrike" cap="none">
              <a:solidFill>
                <a:schemeClr val="lt1"/>
              </a:solidFill>
              <a:latin typeface="Heebo"/>
              <a:ea typeface="Heebo"/>
              <a:cs typeface="Heebo"/>
              <a:sym typeface="Heebo"/>
            </a:endParaRPr>
          </a:p>
        </p:txBody>
      </p:sp>
      <p:pic>
        <p:nvPicPr>
          <p:cNvPr id="14" name="Google Shape;14;p35" descr="A picture containing text&#10;&#10;Description automatically generated"/>
          <p:cNvPicPr preferRelativeResize="0"/>
          <p:nvPr/>
        </p:nvPicPr>
        <p:blipFill rotWithShape="1">
          <a:blip r:embed="rId3">
            <a:alphaModFix/>
          </a:blip>
          <a:srcRect/>
          <a:stretch/>
        </p:blipFill>
        <p:spPr>
          <a:xfrm>
            <a:off x="1003608" y="-37170"/>
            <a:ext cx="1309890" cy="531496"/>
          </a:xfrm>
          <a:prstGeom prst="rect">
            <a:avLst/>
          </a:prstGeom>
          <a:noFill/>
          <a:ln>
            <a:noFill/>
          </a:ln>
        </p:spPr>
      </p:pic>
      <p:pic>
        <p:nvPicPr>
          <p:cNvPr id="2" name="Google Shape;624;p25">
            <a:extLst>
              <a:ext uri="{FF2B5EF4-FFF2-40B4-BE49-F238E27FC236}">
                <a16:creationId xmlns:a16="http://schemas.microsoft.com/office/drawing/2014/main" id="{1580DC25-3FE5-C125-1DEC-D8BE52585E27}"/>
              </a:ext>
            </a:extLst>
          </p:cNvPr>
          <p:cNvPicPr preferRelativeResize="0"/>
          <p:nvPr userDrawn="1"/>
        </p:nvPicPr>
        <p:blipFill rotWithShape="1">
          <a:blip r:embed="rId4">
            <a:alphaModFix/>
          </a:blip>
          <a:srcRect/>
          <a:stretch/>
        </p:blipFill>
        <p:spPr>
          <a:xfrm>
            <a:off x="3760238" y="3148435"/>
            <a:ext cx="1819151" cy="1819151"/>
          </a:xfrm>
          <a:prstGeom prst="roundRect">
            <a:avLst>
              <a:gd name="adj" fmla="val 7228"/>
            </a:avLst>
          </a:prstGeom>
          <a:noFill/>
          <a:ln>
            <a:noFill/>
          </a:ln>
        </p:spPr>
      </p:pic>
      <p:sp>
        <p:nvSpPr>
          <p:cNvPr id="3" name="Google Shape;625;p25">
            <a:extLst>
              <a:ext uri="{FF2B5EF4-FFF2-40B4-BE49-F238E27FC236}">
                <a16:creationId xmlns:a16="http://schemas.microsoft.com/office/drawing/2014/main" id="{5FE45213-6420-49F1-4AA2-EEEE3B5E5BC2}"/>
              </a:ext>
            </a:extLst>
          </p:cNvPr>
          <p:cNvSpPr txBox="1"/>
          <p:nvPr userDrawn="1"/>
        </p:nvSpPr>
        <p:spPr>
          <a:xfrm>
            <a:off x="1760214" y="3733220"/>
            <a:ext cx="1922533" cy="384690"/>
          </a:xfrm>
          <a:prstGeom prst="rect">
            <a:avLst/>
          </a:prstGeom>
          <a:noFill/>
          <a:ln>
            <a:noFill/>
          </a:ln>
        </p:spPr>
        <p:txBody>
          <a:bodyPr spcFirstLastPara="1" wrap="square" lIns="91425" tIns="91425" rIns="91425" bIns="91425" anchor="t" anchorCtr="0">
            <a:spAutoFit/>
          </a:bodyPr>
          <a:lstStyle/>
          <a:p>
            <a:pPr marL="0" marR="0" lvl="0" indent="0" algn="r" rtl="1">
              <a:lnSpc>
                <a:spcPct val="100000"/>
              </a:lnSpc>
              <a:spcBef>
                <a:spcPts val="0"/>
              </a:spcBef>
              <a:spcAft>
                <a:spcPts val="0"/>
              </a:spcAft>
              <a:buClr>
                <a:srgbClr val="000000"/>
              </a:buClr>
              <a:buSzPts val="1300"/>
              <a:buFont typeface="Arial"/>
              <a:buNone/>
            </a:pPr>
            <a:r>
              <a:rPr lang="iw" sz="1300" b="1" i="0" u="sng" strike="noStrike" cap="none">
                <a:solidFill>
                  <a:srgbClr val="435369"/>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השאלת ערכת פיקניק</a:t>
            </a:r>
            <a:r>
              <a:rPr lang="iw" sz="1300" b="0" i="0" u="sng" strike="noStrike" cap="none">
                <a:solidFill>
                  <a:srgbClr val="435369"/>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a:t>
            </a:r>
            <a:endParaRPr sz="1300" b="0" i="0" u="none" strike="noStrike" cap="none">
              <a:solidFill>
                <a:srgbClr val="435369"/>
              </a:solidFill>
              <a:latin typeface="Calibri"/>
              <a:ea typeface="Calibri"/>
              <a:cs typeface="Calibri"/>
              <a:sym typeface="Calibri"/>
            </a:endParaRPr>
          </a:p>
        </p:txBody>
      </p:sp>
      <p:pic>
        <p:nvPicPr>
          <p:cNvPr id="4" name="Google Shape;626;p25">
            <a:extLst>
              <a:ext uri="{FF2B5EF4-FFF2-40B4-BE49-F238E27FC236}">
                <a16:creationId xmlns:a16="http://schemas.microsoft.com/office/drawing/2014/main" id="{BF89CD54-4F44-8D48-BA71-AA83B43BE4B4}"/>
              </a:ext>
            </a:extLst>
          </p:cNvPr>
          <p:cNvPicPr preferRelativeResize="0"/>
          <p:nvPr userDrawn="1"/>
        </p:nvPicPr>
        <p:blipFill rotWithShape="1">
          <a:blip r:embed="rId6">
            <a:alphaModFix/>
          </a:blip>
          <a:srcRect t="15375" b="11689"/>
          <a:stretch/>
        </p:blipFill>
        <p:spPr>
          <a:xfrm>
            <a:off x="4936210" y="702696"/>
            <a:ext cx="3812504" cy="1774557"/>
          </a:xfrm>
          <a:prstGeom prst="roundRect">
            <a:avLst>
              <a:gd name="adj" fmla="val 7431"/>
            </a:avLst>
          </a:prstGeom>
          <a:noFill/>
          <a:ln>
            <a:noFill/>
          </a:ln>
        </p:spPr>
      </p:pic>
      <p:sp>
        <p:nvSpPr>
          <p:cNvPr id="5" name="Google Shape;627;p25">
            <a:extLst>
              <a:ext uri="{FF2B5EF4-FFF2-40B4-BE49-F238E27FC236}">
                <a16:creationId xmlns:a16="http://schemas.microsoft.com/office/drawing/2014/main" id="{CBFF7253-5A03-0945-7455-59295CD0CE7E}"/>
              </a:ext>
            </a:extLst>
          </p:cNvPr>
          <p:cNvSpPr txBox="1"/>
          <p:nvPr userDrawn="1"/>
        </p:nvSpPr>
        <p:spPr>
          <a:xfrm>
            <a:off x="4421975" y="2500092"/>
            <a:ext cx="4410900" cy="584745"/>
          </a:xfrm>
          <a:prstGeom prst="rect">
            <a:avLst/>
          </a:prstGeom>
          <a:noFill/>
          <a:ln>
            <a:noFill/>
          </a:ln>
        </p:spPr>
        <p:txBody>
          <a:bodyPr spcFirstLastPara="1" wrap="square" lIns="91425" tIns="91425" rIns="91425" bIns="91425" anchor="t" anchorCtr="0">
            <a:spAutoFit/>
          </a:bodyPr>
          <a:lstStyle/>
          <a:p>
            <a:pPr marL="0" marR="0" lvl="0" indent="0" algn="r" rtl="1">
              <a:lnSpc>
                <a:spcPct val="100000"/>
              </a:lnSpc>
              <a:spcBef>
                <a:spcPts val="0"/>
              </a:spcBef>
              <a:spcAft>
                <a:spcPts val="0"/>
              </a:spcAft>
              <a:buClr>
                <a:srgbClr val="000000"/>
              </a:buClr>
              <a:buSzPts val="1300"/>
              <a:buFont typeface="Arial"/>
              <a:buNone/>
            </a:pPr>
            <a:r>
              <a:rPr lang="iw" sz="1300" b="1" i="0" u="none" strike="noStrike" cap="none">
                <a:solidFill>
                  <a:srgbClr val="435369"/>
                </a:solidFill>
                <a:latin typeface="Calibri"/>
                <a:ea typeface="Calibri"/>
                <a:cs typeface="Calibri"/>
                <a:sym typeface="Calibri"/>
              </a:rPr>
              <a:t>חדר אחסון למוצרים לשימוש דירתי בבניין משותף. </a:t>
            </a:r>
            <a:endParaRPr sz="1300" b="1" i="0" u="none" strike="noStrike" cap="none">
              <a:solidFill>
                <a:srgbClr val="435369"/>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300"/>
              <a:buFont typeface="Arial"/>
              <a:buNone/>
            </a:pPr>
            <a:r>
              <a:rPr lang="iw" sz="1300" b="0" i="0" u="none" strike="noStrike" cap="none">
                <a:solidFill>
                  <a:srgbClr val="435369"/>
                </a:solidFill>
                <a:latin typeface="Calibri"/>
                <a:ea typeface="Calibri"/>
                <a:cs typeface="Calibri"/>
                <a:sym typeface="Calibri"/>
              </a:rPr>
              <a:t>הדיירים משאילים את המכשיר ומחזירים לחדר אחסון. </a:t>
            </a:r>
            <a:endParaRPr sz="1300" b="0" i="0" u="none" strike="noStrike" cap="none">
              <a:solidFill>
                <a:srgbClr val="435369"/>
              </a:solidFill>
              <a:latin typeface="Calibri"/>
              <a:ea typeface="Calibri"/>
              <a:cs typeface="Calibri"/>
              <a:sym typeface="Calibri"/>
            </a:endParaRPr>
          </a:p>
        </p:txBody>
      </p:sp>
      <p:sp>
        <p:nvSpPr>
          <p:cNvPr id="6" name="Google Shape;628;p25">
            <a:extLst>
              <a:ext uri="{FF2B5EF4-FFF2-40B4-BE49-F238E27FC236}">
                <a16:creationId xmlns:a16="http://schemas.microsoft.com/office/drawing/2014/main" id="{60B788F6-D231-22D5-DEB0-FA71ED477BC5}"/>
              </a:ext>
            </a:extLst>
          </p:cNvPr>
          <p:cNvSpPr txBox="1"/>
          <p:nvPr userDrawn="1"/>
        </p:nvSpPr>
        <p:spPr>
          <a:xfrm>
            <a:off x="749263" y="2500092"/>
            <a:ext cx="3781200" cy="584745"/>
          </a:xfrm>
          <a:prstGeom prst="rect">
            <a:avLst/>
          </a:prstGeom>
          <a:noFill/>
          <a:ln>
            <a:noFill/>
          </a:ln>
        </p:spPr>
        <p:txBody>
          <a:bodyPr spcFirstLastPara="1" wrap="square" lIns="91425" tIns="91425" rIns="91425" bIns="91425" anchor="t" anchorCtr="0">
            <a:spAutoFit/>
          </a:bodyPr>
          <a:lstStyle/>
          <a:p>
            <a:pPr marL="0" marR="0" lvl="0" indent="0" algn="r" rtl="1">
              <a:lnSpc>
                <a:spcPct val="100000"/>
              </a:lnSpc>
              <a:spcBef>
                <a:spcPts val="0"/>
              </a:spcBef>
              <a:spcAft>
                <a:spcPts val="0"/>
              </a:spcAft>
              <a:buClr>
                <a:srgbClr val="000000"/>
              </a:buClr>
              <a:buSzPts val="1300"/>
              <a:buFont typeface="Arial"/>
              <a:buNone/>
            </a:pPr>
            <a:r>
              <a:rPr lang="iw" sz="1300" b="1" i="0" u="sng" strike="noStrike" cap="none">
                <a:solidFill>
                  <a:srgbClr val="435369"/>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מחסן כלים להשאלה</a:t>
            </a:r>
            <a:r>
              <a:rPr lang="iw" sz="1300" b="1" i="0" u="none" strike="noStrike" cap="none">
                <a:solidFill>
                  <a:srgbClr val="435369"/>
                </a:solidFill>
                <a:latin typeface="Calibri"/>
                <a:ea typeface="Calibri"/>
                <a:cs typeface="Calibri"/>
                <a:sym typeface="Calibri"/>
              </a:rPr>
              <a:t> </a:t>
            </a:r>
            <a:endParaRPr sz="1300" b="1" i="0" u="none" strike="noStrike" cap="none">
              <a:solidFill>
                <a:srgbClr val="435369"/>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300"/>
              <a:buFont typeface="Arial"/>
              <a:buNone/>
            </a:pPr>
            <a:r>
              <a:rPr lang="iw" sz="1300" b="0" i="0" u="none" strike="noStrike" cap="none">
                <a:solidFill>
                  <a:srgbClr val="435369"/>
                </a:solidFill>
                <a:latin typeface="Calibri"/>
                <a:ea typeface="Calibri"/>
                <a:cs typeface="Calibri"/>
                <a:sym typeface="Calibri"/>
              </a:rPr>
              <a:t>בגינה הקהילתית מוזיאון הטבע בירושלים </a:t>
            </a:r>
            <a:endParaRPr sz="1300" b="0" i="0" u="none" strike="noStrike" cap="none">
              <a:solidFill>
                <a:srgbClr val="435369"/>
              </a:solidFill>
              <a:latin typeface="Calibri"/>
              <a:ea typeface="Calibri"/>
              <a:cs typeface="Calibri"/>
              <a:sym typeface="Calibri"/>
            </a:endParaRPr>
          </a:p>
        </p:txBody>
      </p:sp>
      <p:pic>
        <p:nvPicPr>
          <p:cNvPr id="7" name="Google Shape;629;p25">
            <a:extLst>
              <a:ext uri="{FF2B5EF4-FFF2-40B4-BE49-F238E27FC236}">
                <a16:creationId xmlns:a16="http://schemas.microsoft.com/office/drawing/2014/main" id="{8E529EFD-6562-031B-F0CF-621AC8859AE0}"/>
              </a:ext>
            </a:extLst>
          </p:cNvPr>
          <p:cNvPicPr preferRelativeResize="0"/>
          <p:nvPr userDrawn="1"/>
        </p:nvPicPr>
        <p:blipFill rotWithShape="1">
          <a:blip r:embed="rId8">
            <a:alphaModFix/>
          </a:blip>
          <a:srcRect l="4471"/>
          <a:stretch/>
        </p:blipFill>
        <p:spPr>
          <a:xfrm>
            <a:off x="610324" y="702696"/>
            <a:ext cx="3812503" cy="1797396"/>
          </a:xfrm>
          <a:prstGeom prst="roundRect">
            <a:avLst>
              <a:gd name="adj" fmla="val 8021"/>
            </a:avLst>
          </a:prstGeom>
          <a:noFill/>
          <a:ln>
            <a:noFill/>
          </a:ln>
        </p:spPr>
      </p:pic>
    </p:spTree>
    <p:extLst>
      <p:ext uri="{BB962C8B-B14F-4D97-AF65-F5344CB8AC3E}">
        <p14:creationId xmlns:p14="http://schemas.microsoft.com/office/powerpoint/2010/main" val="2299460791"/>
      </p:ext>
    </p:extLst>
  </p:cSld>
  <p:clrMapOvr>
    <a:masterClrMapping/>
  </p:clrMapOvr>
  <p:extLst>
    <p:ext uri="{DCECCB84-F9BA-43D5-87BE-67443E8EF086}">
      <p15:sldGuideLst xmlns:p15="http://schemas.microsoft.com/office/powerpoint/2012/main">
        <p15:guide id="1" pos="551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6_Title and Content" preserve="1">
  <p:cSld name="17_Title and Content">
    <p:spTree>
      <p:nvGrpSpPr>
        <p:cNvPr id="1" name="Shape 10"/>
        <p:cNvGrpSpPr/>
        <p:nvPr/>
      </p:nvGrpSpPr>
      <p:grpSpPr>
        <a:xfrm>
          <a:off x="0" y="0"/>
          <a:ext cx="0" cy="0"/>
          <a:chOff x="0" y="0"/>
          <a:chExt cx="0" cy="0"/>
        </a:xfrm>
      </p:grpSpPr>
      <p:pic>
        <p:nvPicPr>
          <p:cNvPr id="11" name="Google Shape;11;p35"/>
          <p:cNvPicPr preferRelativeResize="0"/>
          <p:nvPr/>
        </p:nvPicPr>
        <p:blipFill rotWithShape="1">
          <a:blip r:embed="rId2">
            <a:alphaModFix/>
          </a:blip>
          <a:srcRect l="4869" t="9841"/>
          <a:stretch/>
        </p:blipFill>
        <p:spPr>
          <a:xfrm>
            <a:off x="-1176" y="0"/>
            <a:ext cx="1318610" cy="624841"/>
          </a:xfrm>
          <a:prstGeom prst="rect">
            <a:avLst/>
          </a:prstGeom>
          <a:noFill/>
          <a:ln>
            <a:noFill/>
          </a:ln>
        </p:spPr>
      </p:pic>
      <p:sp>
        <p:nvSpPr>
          <p:cNvPr id="12" name="Google Shape;12;p35"/>
          <p:cNvSpPr/>
          <p:nvPr/>
        </p:nvSpPr>
        <p:spPr>
          <a:xfrm rot="10800000">
            <a:off x="0" y="4425782"/>
            <a:ext cx="792000" cy="717717"/>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89685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13;p35"/>
          <p:cNvSpPr/>
          <p:nvPr/>
        </p:nvSpPr>
        <p:spPr>
          <a:xfrm>
            <a:off x="41071" y="4667441"/>
            <a:ext cx="595458"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 sz="1500" b="1" i="0" u="none" strike="noStrike" cap="none">
                <a:solidFill>
                  <a:schemeClr val="lt1"/>
                </a:solidFill>
                <a:latin typeface="Heebo"/>
                <a:ea typeface="Heebo"/>
                <a:cs typeface="Heebo"/>
                <a:sym typeface="Heebo"/>
              </a:rPr>
              <a:t>‹#›</a:t>
            </a:fld>
            <a:endParaRPr sz="1500" b="1" i="0" u="none" strike="noStrike" cap="none">
              <a:solidFill>
                <a:schemeClr val="lt1"/>
              </a:solidFill>
              <a:latin typeface="Heebo"/>
              <a:ea typeface="Heebo"/>
              <a:cs typeface="Heebo"/>
              <a:sym typeface="Heebo"/>
            </a:endParaRPr>
          </a:p>
        </p:txBody>
      </p:sp>
      <p:pic>
        <p:nvPicPr>
          <p:cNvPr id="14" name="Google Shape;14;p35" descr="A picture containing text&#10;&#10;Description automatically generated"/>
          <p:cNvPicPr preferRelativeResize="0"/>
          <p:nvPr/>
        </p:nvPicPr>
        <p:blipFill rotWithShape="1">
          <a:blip r:embed="rId3">
            <a:alphaModFix/>
          </a:blip>
          <a:srcRect/>
          <a:stretch/>
        </p:blipFill>
        <p:spPr>
          <a:xfrm>
            <a:off x="1003608" y="-37170"/>
            <a:ext cx="1309890" cy="531496"/>
          </a:xfrm>
          <a:prstGeom prst="rect">
            <a:avLst/>
          </a:prstGeom>
          <a:noFill/>
          <a:ln>
            <a:noFill/>
          </a:ln>
        </p:spPr>
      </p:pic>
      <p:sp>
        <p:nvSpPr>
          <p:cNvPr id="2" name="Google Shape;634;p26">
            <a:extLst>
              <a:ext uri="{FF2B5EF4-FFF2-40B4-BE49-F238E27FC236}">
                <a16:creationId xmlns:a16="http://schemas.microsoft.com/office/drawing/2014/main" id="{A848A040-1247-6744-7828-E0969871ED7E}"/>
              </a:ext>
            </a:extLst>
          </p:cNvPr>
          <p:cNvSpPr txBox="1"/>
          <p:nvPr userDrawn="1"/>
        </p:nvSpPr>
        <p:spPr>
          <a:xfrm>
            <a:off x="3572358" y="141743"/>
            <a:ext cx="5281623" cy="603510"/>
          </a:xfrm>
          <a:prstGeom prst="rect">
            <a:avLst/>
          </a:prstGeom>
          <a:noFill/>
          <a:ln>
            <a:noFill/>
          </a:ln>
        </p:spPr>
        <p:txBody>
          <a:bodyPr spcFirstLastPara="1" wrap="square" lIns="91425" tIns="91425" rIns="91425" bIns="91425" anchor="t" anchorCtr="0">
            <a:noAutofit/>
          </a:bodyPr>
          <a:lstStyle/>
          <a:p>
            <a:pPr marL="0" marR="0" lvl="0" indent="0" algn="r" rtl="1">
              <a:lnSpc>
                <a:spcPct val="100000"/>
              </a:lnSpc>
              <a:spcBef>
                <a:spcPts val="0"/>
              </a:spcBef>
              <a:spcAft>
                <a:spcPts val="0"/>
              </a:spcAft>
              <a:buClr>
                <a:schemeClr val="dk1"/>
              </a:buClr>
              <a:buSzPts val="1100"/>
              <a:buFont typeface="Arial"/>
              <a:buNone/>
            </a:pPr>
            <a:r>
              <a:rPr lang="iw" sz="2100" b="1" i="0" u="none" strike="noStrike" cap="none">
                <a:solidFill>
                  <a:srgbClr val="F19B21"/>
                </a:solidFill>
                <a:latin typeface="Calibri"/>
                <a:ea typeface="Calibri"/>
                <a:cs typeface="Calibri"/>
                <a:sym typeface="Calibri"/>
              </a:rPr>
              <a:t>אתגר 2  - אישי/משפחתי או בית ספרי </a:t>
            </a:r>
            <a:endParaRPr sz="2100" b="1" i="0" u="none" strike="noStrike" cap="none">
              <a:solidFill>
                <a:srgbClr val="F19B21"/>
              </a:solidFill>
              <a:latin typeface="Calibri"/>
              <a:ea typeface="Calibri"/>
              <a:cs typeface="Calibri"/>
              <a:sym typeface="Calibri"/>
            </a:endParaRPr>
          </a:p>
        </p:txBody>
      </p:sp>
      <p:sp>
        <p:nvSpPr>
          <p:cNvPr id="3" name="Google Shape;635;p26">
            <a:extLst>
              <a:ext uri="{FF2B5EF4-FFF2-40B4-BE49-F238E27FC236}">
                <a16:creationId xmlns:a16="http://schemas.microsoft.com/office/drawing/2014/main" id="{F09B18BD-029C-BAE9-5961-0F56A29FD7CF}"/>
              </a:ext>
            </a:extLst>
          </p:cNvPr>
          <p:cNvSpPr txBox="1"/>
          <p:nvPr userDrawn="1"/>
        </p:nvSpPr>
        <p:spPr>
          <a:xfrm>
            <a:off x="6610026" y="945397"/>
            <a:ext cx="2389547" cy="2595966"/>
          </a:xfrm>
          <a:prstGeom prst="rect">
            <a:avLst/>
          </a:prstGeom>
          <a:noFill/>
          <a:ln>
            <a:noFill/>
          </a:ln>
        </p:spPr>
        <p:txBody>
          <a:bodyPr spcFirstLastPara="1" wrap="square" lIns="91425" tIns="91425" rIns="91425" bIns="91425" anchor="t" anchorCtr="0">
            <a:noAutofit/>
          </a:bodyPr>
          <a:lstStyle/>
          <a:p>
            <a:pPr marL="0" marR="0" lvl="0" indent="0" algn="r" rtl="1">
              <a:lnSpc>
                <a:spcPct val="100000"/>
              </a:lnSpc>
              <a:spcBef>
                <a:spcPts val="0"/>
              </a:spcBef>
              <a:spcAft>
                <a:spcPts val="0"/>
              </a:spcAft>
              <a:buClr>
                <a:srgbClr val="F19B21"/>
              </a:buClr>
              <a:buSzPts val="1560"/>
              <a:buFont typeface="Arial"/>
              <a:buNone/>
            </a:pPr>
            <a:endParaRPr sz="1300" b="0" i="0" u="none" strike="noStrike" cap="none">
              <a:solidFill>
                <a:srgbClr val="435369"/>
              </a:solidFill>
              <a:latin typeface="Calibri"/>
              <a:ea typeface="Calibri"/>
              <a:cs typeface="Calibri"/>
              <a:sym typeface="Calibri"/>
            </a:endParaRPr>
          </a:p>
          <a:p>
            <a:pPr marL="314325" marR="0" lvl="0" indent="-174625" algn="r" rtl="1">
              <a:lnSpc>
                <a:spcPct val="100000"/>
              </a:lnSpc>
              <a:spcBef>
                <a:spcPts val="0"/>
              </a:spcBef>
              <a:spcAft>
                <a:spcPts val="0"/>
              </a:spcAft>
              <a:buClr>
                <a:srgbClr val="F19B21"/>
              </a:buClr>
              <a:buSzPts val="1560"/>
              <a:buFont typeface="Arial"/>
              <a:buAutoNum type="arabicPeriod"/>
            </a:pPr>
            <a:r>
              <a:rPr lang="iw" sz="1300" b="0" i="0" u="none" strike="noStrike" cap="none">
                <a:solidFill>
                  <a:srgbClr val="435369"/>
                </a:solidFill>
                <a:latin typeface="Calibri"/>
                <a:ea typeface="Calibri"/>
                <a:cs typeface="Calibri"/>
                <a:sym typeface="Calibri"/>
              </a:rPr>
              <a:t> חפשו חפצים שעונים </a:t>
            </a:r>
            <a:br>
              <a:rPr lang="iw" sz="1300" b="0" i="0" u="none" strike="noStrike" cap="none">
                <a:solidFill>
                  <a:srgbClr val="435369"/>
                </a:solidFill>
                <a:latin typeface="Calibri"/>
                <a:ea typeface="Calibri"/>
                <a:cs typeface="Calibri"/>
                <a:sym typeface="Calibri"/>
              </a:rPr>
            </a:br>
            <a:r>
              <a:rPr lang="iw" sz="1300" b="0" i="0" u="none" strike="noStrike" cap="none">
                <a:solidFill>
                  <a:srgbClr val="435369"/>
                </a:solidFill>
                <a:latin typeface="Calibri"/>
                <a:ea typeface="Calibri"/>
                <a:cs typeface="Calibri"/>
                <a:sym typeface="Calibri"/>
              </a:rPr>
              <a:t> על אחד הקריטריונים בטבלה </a:t>
            </a:r>
            <a:br>
              <a:rPr lang="iw" sz="1300" b="0" i="0" u="none" strike="noStrike" cap="none">
                <a:solidFill>
                  <a:srgbClr val="435369"/>
                </a:solidFill>
                <a:latin typeface="Calibri"/>
                <a:ea typeface="Calibri"/>
                <a:cs typeface="Calibri"/>
                <a:sym typeface="Calibri"/>
              </a:rPr>
            </a:br>
            <a:endParaRPr sz="1300" b="0" i="0" u="none" strike="noStrike" cap="none">
              <a:solidFill>
                <a:srgbClr val="435369"/>
              </a:solidFill>
              <a:latin typeface="Calibri"/>
              <a:ea typeface="Calibri"/>
              <a:cs typeface="Calibri"/>
              <a:sym typeface="Calibri"/>
            </a:endParaRPr>
          </a:p>
          <a:p>
            <a:pPr marL="360363" marR="0" lvl="0" indent="-220663" algn="r" rtl="1">
              <a:lnSpc>
                <a:spcPct val="100000"/>
              </a:lnSpc>
              <a:spcBef>
                <a:spcPts val="0"/>
              </a:spcBef>
              <a:spcAft>
                <a:spcPts val="0"/>
              </a:spcAft>
              <a:buClr>
                <a:srgbClr val="F19B21"/>
              </a:buClr>
              <a:buSzPts val="1560"/>
              <a:buFont typeface="Arial"/>
              <a:buAutoNum type="arabicPeriod"/>
            </a:pPr>
            <a:r>
              <a:rPr lang="iw" sz="1300" b="0" i="0" u="none" strike="noStrike" cap="none">
                <a:solidFill>
                  <a:srgbClr val="435369"/>
                </a:solidFill>
                <a:latin typeface="Calibri"/>
                <a:ea typeface="Calibri"/>
                <a:cs typeface="Calibri"/>
                <a:sym typeface="Calibri"/>
              </a:rPr>
              <a:t>מלאו את הטבלה</a:t>
            </a:r>
            <a:br>
              <a:rPr lang="iw" sz="1300" b="0" i="0" u="none" strike="noStrike" cap="none">
                <a:solidFill>
                  <a:srgbClr val="435369"/>
                </a:solidFill>
                <a:latin typeface="Calibri"/>
                <a:ea typeface="Calibri"/>
                <a:cs typeface="Calibri"/>
                <a:sym typeface="Calibri"/>
              </a:rPr>
            </a:br>
            <a:endParaRPr sz="1300" b="0" i="0" u="none" strike="noStrike" cap="none">
              <a:solidFill>
                <a:srgbClr val="435369"/>
              </a:solidFill>
              <a:latin typeface="Calibri"/>
              <a:ea typeface="Calibri"/>
              <a:cs typeface="Calibri"/>
              <a:sym typeface="Calibri"/>
            </a:endParaRPr>
          </a:p>
          <a:p>
            <a:pPr marL="360363" marR="0" lvl="0" indent="-220663" algn="r" rtl="1">
              <a:lnSpc>
                <a:spcPct val="100000"/>
              </a:lnSpc>
              <a:spcBef>
                <a:spcPts val="0"/>
              </a:spcBef>
              <a:spcAft>
                <a:spcPts val="0"/>
              </a:spcAft>
              <a:buClr>
                <a:srgbClr val="F19B21"/>
              </a:buClr>
              <a:buSzPts val="1560"/>
              <a:buFont typeface="Arial"/>
              <a:buAutoNum type="arabicPeriod"/>
            </a:pPr>
            <a:r>
              <a:rPr lang="iw" sz="1300" b="0" i="0" u="none" strike="noStrike" cap="none">
                <a:solidFill>
                  <a:srgbClr val="435369"/>
                </a:solidFill>
                <a:latin typeface="Calibri"/>
                <a:ea typeface="Calibri"/>
                <a:cs typeface="Calibri"/>
                <a:sym typeface="Calibri"/>
              </a:rPr>
              <a:t>בחרו חפץ אחד והכינו מיזם לשיתוף החפץ עם שכנים/תלמידים /קהילה </a:t>
            </a:r>
            <a:endParaRPr sz="1300" b="0" i="0" u="none" strike="noStrike" cap="none">
              <a:solidFill>
                <a:srgbClr val="435369"/>
              </a:solidFill>
              <a:latin typeface="Calibri"/>
              <a:ea typeface="Calibri"/>
              <a:cs typeface="Calibri"/>
              <a:sym typeface="Calibri"/>
            </a:endParaRPr>
          </a:p>
          <a:p>
            <a:pPr marL="360363" marR="0" lvl="0" indent="0" algn="r" rtl="1">
              <a:lnSpc>
                <a:spcPct val="100000"/>
              </a:lnSpc>
              <a:spcBef>
                <a:spcPts val="0"/>
              </a:spcBef>
              <a:spcAft>
                <a:spcPts val="0"/>
              </a:spcAft>
              <a:buClr>
                <a:srgbClr val="F19B21"/>
              </a:buClr>
              <a:buSzPts val="1560"/>
              <a:buFont typeface="Arial"/>
              <a:buNone/>
            </a:pPr>
            <a:r>
              <a:rPr lang="iw" sz="1300" b="0" i="0" u="none" strike="noStrike" cap="none">
                <a:solidFill>
                  <a:srgbClr val="435369"/>
                </a:solidFill>
                <a:latin typeface="Calibri"/>
                <a:ea typeface="Calibri"/>
                <a:cs typeface="Calibri"/>
                <a:sym typeface="Calibri"/>
              </a:rPr>
              <a:t>לפי ההנחיות בשקף הבא</a:t>
            </a:r>
            <a:endParaRPr sz="1300" b="0" i="0" u="none" strike="noStrike" cap="none">
              <a:solidFill>
                <a:srgbClr val="435369"/>
              </a:solidFill>
              <a:latin typeface="Calibri"/>
              <a:ea typeface="Calibri"/>
              <a:cs typeface="Calibri"/>
              <a:sym typeface="Calibri"/>
            </a:endParaRPr>
          </a:p>
          <a:p>
            <a:pPr marL="457200" marR="0" lvl="0" indent="0" algn="r" rtl="1">
              <a:lnSpc>
                <a:spcPct val="100000"/>
              </a:lnSpc>
              <a:spcBef>
                <a:spcPts val="0"/>
              </a:spcBef>
              <a:spcAft>
                <a:spcPts val="0"/>
              </a:spcAft>
              <a:buClr>
                <a:srgbClr val="F19B21"/>
              </a:buClr>
              <a:buSzPts val="1560"/>
              <a:buFont typeface="Arial"/>
              <a:buNone/>
            </a:pPr>
            <a:endParaRPr sz="1300" b="0" i="0" u="none" strike="noStrike" cap="none">
              <a:solidFill>
                <a:srgbClr val="435369"/>
              </a:solidFill>
              <a:latin typeface="Calibri"/>
              <a:ea typeface="Calibri"/>
              <a:cs typeface="Calibri"/>
              <a:sym typeface="Calibri"/>
            </a:endParaRPr>
          </a:p>
          <a:p>
            <a:pPr marL="0" marR="0" lvl="0" indent="0" algn="r" rtl="1">
              <a:lnSpc>
                <a:spcPct val="100000"/>
              </a:lnSpc>
              <a:spcBef>
                <a:spcPts val="0"/>
              </a:spcBef>
              <a:spcAft>
                <a:spcPts val="0"/>
              </a:spcAft>
              <a:buClr>
                <a:srgbClr val="F19B21"/>
              </a:buClr>
              <a:buSzPts val="1560"/>
              <a:buFont typeface="Arial"/>
              <a:buNone/>
            </a:pPr>
            <a:endParaRPr sz="1300" b="0" i="0" u="none" strike="noStrike" cap="none">
              <a:solidFill>
                <a:srgbClr val="435369"/>
              </a:solidFill>
              <a:latin typeface="Calibri"/>
              <a:ea typeface="Calibri"/>
              <a:cs typeface="Calibri"/>
              <a:sym typeface="Calibri"/>
            </a:endParaRPr>
          </a:p>
          <a:p>
            <a:pPr marL="0" marR="0" lvl="0" indent="0" algn="r" rtl="1">
              <a:lnSpc>
                <a:spcPct val="100000"/>
              </a:lnSpc>
              <a:spcBef>
                <a:spcPts val="0"/>
              </a:spcBef>
              <a:spcAft>
                <a:spcPts val="0"/>
              </a:spcAft>
              <a:buClr>
                <a:srgbClr val="F19B21"/>
              </a:buClr>
              <a:buSzPts val="1560"/>
              <a:buFont typeface="Arial"/>
              <a:buNone/>
            </a:pPr>
            <a:endParaRPr sz="1300" b="0" i="0" u="none" strike="noStrike" cap="none">
              <a:solidFill>
                <a:srgbClr val="435369"/>
              </a:solidFill>
              <a:latin typeface="Calibri"/>
              <a:ea typeface="Calibri"/>
              <a:cs typeface="Calibri"/>
              <a:sym typeface="Calibri"/>
            </a:endParaRPr>
          </a:p>
        </p:txBody>
      </p:sp>
      <p:sp>
        <p:nvSpPr>
          <p:cNvPr id="4" name="Google Shape;637;p26">
            <a:extLst>
              <a:ext uri="{FF2B5EF4-FFF2-40B4-BE49-F238E27FC236}">
                <a16:creationId xmlns:a16="http://schemas.microsoft.com/office/drawing/2014/main" id="{F3789A2E-5BAC-B26A-6CE0-6A56D2D4CEA3}"/>
              </a:ext>
            </a:extLst>
          </p:cNvPr>
          <p:cNvSpPr/>
          <p:nvPr userDrawn="1"/>
        </p:nvSpPr>
        <p:spPr>
          <a:xfrm flipH="1">
            <a:off x="2541722" y="561347"/>
            <a:ext cx="6222487" cy="52725"/>
          </a:xfrm>
          <a:prstGeom prst="rect">
            <a:avLst/>
          </a:prstGeom>
          <a:gradFill>
            <a:gsLst>
              <a:gs pos="0">
                <a:srgbClr val="92D050">
                  <a:alpha val="7450"/>
                </a:srgbClr>
              </a:gs>
              <a:gs pos="99000">
                <a:srgbClr val="72504F"/>
              </a:gs>
              <a:gs pos="100000">
                <a:srgbClr val="72504F"/>
              </a:gs>
            </a:gsLst>
            <a:lin ang="10800000" scaled="0"/>
          </a:gradFill>
          <a:ln>
            <a:noFill/>
          </a:ln>
        </p:spPr>
        <p:txBody>
          <a:bodyPr spcFirstLastPara="1" wrap="square" lIns="91425" tIns="45700" rIns="91425" bIns="45700" anchor="ctr" anchorCtr="0">
            <a:noAutofit/>
          </a:bodyPr>
          <a:lstStyle/>
          <a:p>
            <a:pPr marL="0" marR="292100" lvl="0" indent="0" algn="ctr" rtl="0">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5" name="Google Shape;638;p26">
            <a:extLst>
              <a:ext uri="{FF2B5EF4-FFF2-40B4-BE49-F238E27FC236}">
                <a16:creationId xmlns:a16="http://schemas.microsoft.com/office/drawing/2014/main" id="{00265A25-2D42-7326-1F7D-80155E4D49AB}"/>
              </a:ext>
            </a:extLst>
          </p:cNvPr>
          <p:cNvSpPr txBox="1"/>
          <p:nvPr userDrawn="1"/>
        </p:nvSpPr>
        <p:spPr>
          <a:xfrm>
            <a:off x="3564609" y="540889"/>
            <a:ext cx="5281623" cy="404508"/>
          </a:xfrm>
          <a:prstGeom prst="rect">
            <a:avLst/>
          </a:prstGeom>
          <a:noFill/>
          <a:ln>
            <a:noFill/>
          </a:ln>
        </p:spPr>
        <p:txBody>
          <a:bodyPr spcFirstLastPara="1" wrap="square" lIns="91425" tIns="91425" rIns="91425" bIns="91425" anchor="t" anchorCtr="0">
            <a:noAutofit/>
          </a:bodyPr>
          <a:lstStyle/>
          <a:p>
            <a:pPr marL="0" marR="0" lvl="0" indent="0" algn="r" rtl="1">
              <a:lnSpc>
                <a:spcPct val="100000"/>
              </a:lnSpc>
              <a:spcBef>
                <a:spcPts val="0"/>
              </a:spcBef>
              <a:spcAft>
                <a:spcPts val="0"/>
              </a:spcAft>
              <a:buClr>
                <a:schemeClr val="dk1"/>
              </a:buClr>
              <a:buSzPts val="1100"/>
              <a:buFont typeface="Arial"/>
              <a:buNone/>
            </a:pPr>
            <a:r>
              <a:rPr lang="iw" sz="1500" b="0" i="0" u="none" strike="noStrike" cap="none">
                <a:solidFill>
                  <a:srgbClr val="435369"/>
                </a:solidFill>
                <a:latin typeface="Calibri"/>
                <a:ea typeface="Calibri"/>
                <a:cs typeface="Calibri"/>
                <a:sym typeface="Calibri"/>
              </a:rPr>
              <a:t>בואו נתנסה בכלכלה שיתופית: </a:t>
            </a:r>
            <a:r>
              <a:rPr lang="iw" sz="1500" b="1" i="0" u="none" strike="noStrike" cap="none">
                <a:solidFill>
                  <a:srgbClr val="435369"/>
                </a:solidFill>
                <a:latin typeface="Calibri"/>
                <a:ea typeface="Calibri"/>
                <a:cs typeface="Calibri"/>
                <a:sym typeface="Calibri"/>
              </a:rPr>
              <a:t>חוקרים חפצים</a:t>
            </a:r>
            <a:endParaRPr sz="1500" b="1" i="0" u="none" strike="noStrike" cap="none">
              <a:solidFill>
                <a:srgbClr val="435369"/>
              </a:solidFill>
              <a:latin typeface="Calibri"/>
              <a:ea typeface="Calibri"/>
              <a:cs typeface="Calibri"/>
              <a:sym typeface="Calibri"/>
            </a:endParaRPr>
          </a:p>
        </p:txBody>
      </p:sp>
      <p:pic>
        <p:nvPicPr>
          <p:cNvPr id="6" name="Google Shape;639;p26">
            <a:extLst>
              <a:ext uri="{FF2B5EF4-FFF2-40B4-BE49-F238E27FC236}">
                <a16:creationId xmlns:a16="http://schemas.microsoft.com/office/drawing/2014/main" id="{9A703F69-9AFE-D162-90FF-FA5A8C387354}"/>
              </a:ext>
            </a:extLst>
          </p:cNvPr>
          <p:cNvPicPr preferRelativeResize="0"/>
          <p:nvPr userDrawn="1"/>
        </p:nvPicPr>
        <p:blipFill rotWithShape="1">
          <a:blip r:embed="rId4">
            <a:alphaModFix/>
          </a:blip>
          <a:srcRect/>
          <a:stretch/>
        </p:blipFill>
        <p:spPr>
          <a:xfrm flipH="1">
            <a:off x="7184365" y="3420597"/>
            <a:ext cx="1385181" cy="1085256"/>
          </a:xfrm>
          <a:prstGeom prst="rect">
            <a:avLst/>
          </a:prstGeom>
          <a:noFill/>
          <a:ln>
            <a:noFill/>
          </a:ln>
        </p:spPr>
      </p:pic>
      <p:pic>
        <p:nvPicPr>
          <p:cNvPr id="7" name="Google Shape;640;p26">
            <a:extLst>
              <a:ext uri="{FF2B5EF4-FFF2-40B4-BE49-F238E27FC236}">
                <a16:creationId xmlns:a16="http://schemas.microsoft.com/office/drawing/2014/main" id="{0778106B-7D3A-2E45-2C02-141A8DAC3F85}"/>
              </a:ext>
            </a:extLst>
          </p:cNvPr>
          <p:cNvPicPr preferRelativeResize="0"/>
          <p:nvPr userDrawn="1"/>
        </p:nvPicPr>
        <p:blipFill rotWithShape="1">
          <a:blip r:embed="rId5">
            <a:alphaModFix/>
          </a:blip>
          <a:srcRect/>
          <a:stretch/>
        </p:blipFill>
        <p:spPr>
          <a:xfrm rot="-1911599">
            <a:off x="6941156" y="4099795"/>
            <a:ext cx="764747" cy="866391"/>
          </a:xfrm>
          <a:prstGeom prst="rect">
            <a:avLst/>
          </a:prstGeom>
          <a:noFill/>
          <a:ln>
            <a:noFill/>
          </a:ln>
        </p:spPr>
      </p:pic>
    </p:spTree>
    <p:extLst>
      <p:ext uri="{BB962C8B-B14F-4D97-AF65-F5344CB8AC3E}">
        <p14:creationId xmlns:p14="http://schemas.microsoft.com/office/powerpoint/2010/main" val="2701059278"/>
      </p:ext>
    </p:extLst>
  </p:cSld>
  <p:clrMapOvr>
    <a:masterClrMapping/>
  </p:clrMapOvr>
  <p:extLst>
    <p:ext uri="{DCECCB84-F9BA-43D5-87BE-67443E8EF086}">
      <p15:sldGuideLst xmlns:p15="http://schemas.microsoft.com/office/powerpoint/2012/main">
        <p15:guide id="1" pos="551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6_Title and Content" preserve="1">
  <p:cSld name="17_Title and Content">
    <p:spTree>
      <p:nvGrpSpPr>
        <p:cNvPr id="1" name="Shape 10"/>
        <p:cNvGrpSpPr/>
        <p:nvPr/>
      </p:nvGrpSpPr>
      <p:grpSpPr>
        <a:xfrm>
          <a:off x="0" y="0"/>
          <a:ext cx="0" cy="0"/>
          <a:chOff x="0" y="0"/>
          <a:chExt cx="0" cy="0"/>
        </a:xfrm>
      </p:grpSpPr>
      <p:pic>
        <p:nvPicPr>
          <p:cNvPr id="11" name="Google Shape;11;p35"/>
          <p:cNvPicPr preferRelativeResize="0"/>
          <p:nvPr/>
        </p:nvPicPr>
        <p:blipFill rotWithShape="1">
          <a:blip r:embed="rId2">
            <a:alphaModFix/>
          </a:blip>
          <a:srcRect l="4869" t="9841"/>
          <a:stretch/>
        </p:blipFill>
        <p:spPr>
          <a:xfrm>
            <a:off x="-1176" y="0"/>
            <a:ext cx="1318610" cy="624841"/>
          </a:xfrm>
          <a:prstGeom prst="rect">
            <a:avLst/>
          </a:prstGeom>
          <a:noFill/>
          <a:ln>
            <a:noFill/>
          </a:ln>
        </p:spPr>
      </p:pic>
      <p:sp>
        <p:nvSpPr>
          <p:cNvPr id="12" name="Google Shape;12;p35"/>
          <p:cNvSpPr/>
          <p:nvPr/>
        </p:nvSpPr>
        <p:spPr>
          <a:xfrm rot="10800000">
            <a:off x="0" y="4425782"/>
            <a:ext cx="792000" cy="717717"/>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89685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13;p35"/>
          <p:cNvSpPr/>
          <p:nvPr/>
        </p:nvSpPr>
        <p:spPr>
          <a:xfrm>
            <a:off x="41071" y="4667441"/>
            <a:ext cx="595458"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 sz="1500" b="1" i="0" u="none" strike="noStrike" cap="none">
                <a:solidFill>
                  <a:schemeClr val="lt1"/>
                </a:solidFill>
                <a:latin typeface="Heebo"/>
                <a:ea typeface="Heebo"/>
                <a:cs typeface="Heebo"/>
                <a:sym typeface="Heebo"/>
              </a:rPr>
              <a:t>‹#›</a:t>
            </a:fld>
            <a:endParaRPr sz="1500" b="1" i="0" u="none" strike="noStrike" cap="none">
              <a:solidFill>
                <a:schemeClr val="lt1"/>
              </a:solidFill>
              <a:latin typeface="Heebo"/>
              <a:ea typeface="Heebo"/>
              <a:cs typeface="Heebo"/>
              <a:sym typeface="Heebo"/>
            </a:endParaRPr>
          </a:p>
        </p:txBody>
      </p:sp>
      <p:pic>
        <p:nvPicPr>
          <p:cNvPr id="14" name="Google Shape;14;p35" descr="A picture containing text&#10;&#10;Description automatically generated"/>
          <p:cNvPicPr preferRelativeResize="0"/>
          <p:nvPr/>
        </p:nvPicPr>
        <p:blipFill rotWithShape="1">
          <a:blip r:embed="rId3">
            <a:alphaModFix/>
          </a:blip>
          <a:srcRect/>
          <a:stretch/>
        </p:blipFill>
        <p:spPr>
          <a:xfrm>
            <a:off x="1003608" y="-37170"/>
            <a:ext cx="1309890" cy="531496"/>
          </a:xfrm>
          <a:prstGeom prst="rect">
            <a:avLst/>
          </a:prstGeom>
          <a:noFill/>
          <a:ln>
            <a:noFill/>
          </a:ln>
        </p:spPr>
      </p:pic>
      <p:sp>
        <p:nvSpPr>
          <p:cNvPr id="2" name="Google Shape;645;p27">
            <a:extLst>
              <a:ext uri="{FF2B5EF4-FFF2-40B4-BE49-F238E27FC236}">
                <a16:creationId xmlns:a16="http://schemas.microsoft.com/office/drawing/2014/main" id="{41E14E8E-9A4B-B417-74D5-C2E6042F4D60}"/>
              </a:ext>
            </a:extLst>
          </p:cNvPr>
          <p:cNvSpPr/>
          <p:nvPr userDrawn="1"/>
        </p:nvSpPr>
        <p:spPr>
          <a:xfrm>
            <a:off x="3370961" y="3310901"/>
            <a:ext cx="2564889" cy="379214"/>
          </a:xfrm>
          <a:prstGeom prst="roundRect">
            <a:avLst>
              <a:gd name="adj" fmla="val 8732"/>
            </a:avLst>
          </a:prstGeom>
          <a:gradFill>
            <a:gsLst>
              <a:gs pos="0">
                <a:srgbClr val="F9BF03">
                  <a:alpha val="12549"/>
                </a:srgbClr>
              </a:gs>
              <a:gs pos="34000">
                <a:srgbClr val="F9BF03">
                  <a:alpha val="12549"/>
                </a:srgbClr>
              </a:gs>
              <a:gs pos="100000">
                <a:srgbClr val="F19B21">
                  <a:alpha val="57647"/>
                </a:srgbClr>
              </a:gs>
            </a:gsLst>
            <a:lin ang="54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3" name="Google Shape;646;p27">
            <a:extLst>
              <a:ext uri="{FF2B5EF4-FFF2-40B4-BE49-F238E27FC236}">
                <a16:creationId xmlns:a16="http://schemas.microsoft.com/office/drawing/2014/main" id="{5098523A-F4BC-305E-F3EB-CE14AB7F5071}"/>
              </a:ext>
            </a:extLst>
          </p:cNvPr>
          <p:cNvSpPr/>
          <p:nvPr userDrawn="1"/>
        </p:nvSpPr>
        <p:spPr>
          <a:xfrm>
            <a:off x="538114" y="3310901"/>
            <a:ext cx="2564889" cy="379214"/>
          </a:xfrm>
          <a:prstGeom prst="roundRect">
            <a:avLst>
              <a:gd name="adj" fmla="val 8732"/>
            </a:avLst>
          </a:prstGeom>
          <a:gradFill>
            <a:gsLst>
              <a:gs pos="0">
                <a:srgbClr val="F9BF03">
                  <a:alpha val="12549"/>
                </a:srgbClr>
              </a:gs>
              <a:gs pos="34000">
                <a:srgbClr val="F9BF03">
                  <a:alpha val="12549"/>
                </a:srgbClr>
              </a:gs>
              <a:gs pos="100000">
                <a:srgbClr val="F19B21">
                  <a:alpha val="57647"/>
                </a:srgbClr>
              </a:gs>
            </a:gsLst>
            <a:lin ang="54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4" name="Google Shape;647;p27">
            <a:extLst>
              <a:ext uri="{FF2B5EF4-FFF2-40B4-BE49-F238E27FC236}">
                <a16:creationId xmlns:a16="http://schemas.microsoft.com/office/drawing/2014/main" id="{10D3BA99-438A-6833-E2B0-3C6335653F7C}"/>
              </a:ext>
            </a:extLst>
          </p:cNvPr>
          <p:cNvSpPr/>
          <p:nvPr userDrawn="1"/>
        </p:nvSpPr>
        <p:spPr>
          <a:xfrm>
            <a:off x="6183823" y="3310901"/>
            <a:ext cx="2564889" cy="379214"/>
          </a:xfrm>
          <a:prstGeom prst="roundRect">
            <a:avLst>
              <a:gd name="adj" fmla="val 8732"/>
            </a:avLst>
          </a:prstGeom>
          <a:gradFill>
            <a:gsLst>
              <a:gs pos="0">
                <a:srgbClr val="F9BF03">
                  <a:alpha val="12549"/>
                </a:srgbClr>
              </a:gs>
              <a:gs pos="34000">
                <a:srgbClr val="F9BF03">
                  <a:alpha val="12549"/>
                </a:srgbClr>
              </a:gs>
              <a:gs pos="100000">
                <a:srgbClr val="F19B21">
                  <a:alpha val="57647"/>
                </a:srgbClr>
              </a:gs>
            </a:gsLst>
            <a:lin ang="54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5" name="Google Shape;648;p27">
            <a:extLst>
              <a:ext uri="{FF2B5EF4-FFF2-40B4-BE49-F238E27FC236}">
                <a16:creationId xmlns:a16="http://schemas.microsoft.com/office/drawing/2014/main" id="{191697D2-8515-C741-1961-A4A9E9DAFC42}"/>
              </a:ext>
            </a:extLst>
          </p:cNvPr>
          <p:cNvSpPr/>
          <p:nvPr userDrawn="1"/>
        </p:nvSpPr>
        <p:spPr>
          <a:xfrm>
            <a:off x="3370961" y="1813797"/>
            <a:ext cx="2564889" cy="379214"/>
          </a:xfrm>
          <a:prstGeom prst="roundRect">
            <a:avLst>
              <a:gd name="adj" fmla="val 8732"/>
            </a:avLst>
          </a:prstGeom>
          <a:gradFill>
            <a:gsLst>
              <a:gs pos="0">
                <a:srgbClr val="F9BF03">
                  <a:alpha val="12549"/>
                </a:srgbClr>
              </a:gs>
              <a:gs pos="34000">
                <a:srgbClr val="F9BF03">
                  <a:alpha val="12549"/>
                </a:srgbClr>
              </a:gs>
              <a:gs pos="100000">
                <a:srgbClr val="F19B21">
                  <a:alpha val="57647"/>
                </a:srgbClr>
              </a:gs>
            </a:gsLst>
            <a:lin ang="54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6" name="Google Shape;649;p27">
            <a:extLst>
              <a:ext uri="{FF2B5EF4-FFF2-40B4-BE49-F238E27FC236}">
                <a16:creationId xmlns:a16="http://schemas.microsoft.com/office/drawing/2014/main" id="{1F8EE5D0-7343-DD7E-2174-4C5E5262E626}"/>
              </a:ext>
            </a:extLst>
          </p:cNvPr>
          <p:cNvSpPr/>
          <p:nvPr userDrawn="1"/>
        </p:nvSpPr>
        <p:spPr>
          <a:xfrm>
            <a:off x="538114" y="1813797"/>
            <a:ext cx="2564889" cy="379214"/>
          </a:xfrm>
          <a:prstGeom prst="roundRect">
            <a:avLst>
              <a:gd name="adj" fmla="val 8732"/>
            </a:avLst>
          </a:prstGeom>
          <a:gradFill>
            <a:gsLst>
              <a:gs pos="0">
                <a:srgbClr val="F9BF03">
                  <a:alpha val="12549"/>
                </a:srgbClr>
              </a:gs>
              <a:gs pos="34000">
                <a:srgbClr val="F9BF03">
                  <a:alpha val="12549"/>
                </a:srgbClr>
              </a:gs>
              <a:gs pos="100000">
                <a:srgbClr val="F19B21">
                  <a:alpha val="57647"/>
                </a:srgbClr>
              </a:gs>
            </a:gsLst>
            <a:lin ang="54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7" name="Google Shape;651;p27">
            <a:extLst>
              <a:ext uri="{FF2B5EF4-FFF2-40B4-BE49-F238E27FC236}">
                <a16:creationId xmlns:a16="http://schemas.microsoft.com/office/drawing/2014/main" id="{4A726E0F-A331-E034-4AD7-1429923F9C17}"/>
              </a:ext>
            </a:extLst>
          </p:cNvPr>
          <p:cNvSpPr txBox="1"/>
          <p:nvPr userDrawn="1"/>
        </p:nvSpPr>
        <p:spPr>
          <a:xfrm>
            <a:off x="1240643" y="460050"/>
            <a:ext cx="7607100" cy="1384964"/>
          </a:xfrm>
          <a:prstGeom prst="rect">
            <a:avLst/>
          </a:prstGeom>
          <a:noFill/>
          <a:ln>
            <a:noFill/>
          </a:ln>
        </p:spPr>
        <p:txBody>
          <a:bodyPr spcFirstLastPara="1" wrap="square" lIns="91425" tIns="91425" rIns="91425" bIns="91425" anchor="t" anchorCtr="0">
            <a:spAutoFit/>
          </a:bodyPr>
          <a:lstStyle/>
          <a:p>
            <a:pPr marL="0" marR="0" lvl="0" indent="0" algn="r" rtl="1">
              <a:lnSpc>
                <a:spcPct val="100000"/>
              </a:lnSpc>
              <a:spcBef>
                <a:spcPts val="0"/>
              </a:spcBef>
              <a:spcAft>
                <a:spcPts val="0"/>
              </a:spcAft>
              <a:buClr>
                <a:srgbClr val="F19B21"/>
              </a:buClr>
              <a:buSzPts val="1300"/>
              <a:buFont typeface="Arial"/>
              <a:buNone/>
            </a:pPr>
            <a:r>
              <a:rPr lang="iw" sz="1300" b="0" i="0" u="none" strike="noStrike" cap="none" dirty="0">
                <a:solidFill>
                  <a:srgbClr val="435369"/>
                </a:solidFill>
                <a:latin typeface="Calibri"/>
                <a:ea typeface="Calibri"/>
                <a:cs typeface="Calibri"/>
                <a:sym typeface="Calibri"/>
              </a:rPr>
              <a:t>החפץ שבחרתם לשתף</a:t>
            </a:r>
            <a:r>
              <a:rPr lang="he-IL" sz="1300" b="0" i="0" u="none" strike="noStrike" cap="none" dirty="0">
                <a:solidFill>
                  <a:srgbClr val="435369"/>
                </a:solidFill>
                <a:latin typeface="Calibri"/>
                <a:ea typeface="Calibri"/>
                <a:cs typeface="Calibri"/>
                <a:sym typeface="Calibri"/>
              </a:rPr>
              <a:t>:</a:t>
            </a:r>
            <a:endParaRPr sz="1300" b="0" i="0" u="none" strike="noStrike" cap="none" dirty="0">
              <a:solidFill>
                <a:srgbClr val="435369"/>
              </a:solidFill>
              <a:latin typeface="Calibri"/>
              <a:ea typeface="Calibri"/>
              <a:cs typeface="Calibri"/>
              <a:sym typeface="Calibri"/>
            </a:endParaRPr>
          </a:p>
          <a:p>
            <a:pPr marL="0" marR="0" lvl="0" indent="0" algn="r" rtl="1">
              <a:lnSpc>
                <a:spcPct val="100000"/>
              </a:lnSpc>
              <a:spcBef>
                <a:spcPts val="0"/>
              </a:spcBef>
              <a:spcAft>
                <a:spcPts val="0"/>
              </a:spcAft>
              <a:buClr>
                <a:srgbClr val="F19B21"/>
              </a:buClr>
              <a:buSzPts val="1300"/>
              <a:buFont typeface="Arial"/>
              <a:buNone/>
            </a:pPr>
            <a:endParaRPr sz="1300" b="0" i="0" u="none" strike="noStrike" cap="none" dirty="0">
              <a:solidFill>
                <a:srgbClr val="435369"/>
              </a:solidFill>
              <a:latin typeface="Calibri"/>
              <a:ea typeface="Calibri"/>
              <a:cs typeface="Calibri"/>
              <a:sym typeface="Calibri"/>
            </a:endParaRPr>
          </a:p>
          <a:p>
            <a:pPr marL="192088" marR="0" lvl="0" indent="-177800" algn="r" rtl="1">
              <a:lnSpc>
                <a:spcPct val="100000"/>
              </a:lnSpc>
              <a:spcBef>
                <a:spcPts val="0"/>
              </a:spcBef>
              <a:spcAft>
                <a:spcPts val="0"/>
              </a:spcAft>
              <a:buClr>
                <a:srgbClr val="F19B21"/>
              </a:buClr>
              <a:buSzPts val="1400"/>
              <a:buFont typeface="Arial"/>
              <a:buChar char="●"/>
            </a:pPr>
            <a:r>
              <a:rPr lang="iw" sz="1300" b="0" i="0" u="none" strike="noStrike" cap="none" dirty="0">
                <a:solidFill>
                  <a:srgbClr val="435369"/>
                </a:solidFill>
                <a:latin typeface="Calibri"/>
                <a:ea typeface="Calibri"/>
                <a:cs typeface="Calibri"/>
                <a:sym typeface="Calibri"/>
              </a:rPr>
              <a:t>מה הרעיון/מיזם? המציאו שם קליט שמתמצת את הרעיון.</a:t>
            </a:r>
            <a:endParaRPr sz="1300" b="0" i="0" u="none" strike="noStrike" cap="none" dirty="0">
              <a:solidFill>
                <a:srgbClr val="435369"/>
              </a:solidFill>
              <a:latin typeface="Calibri"/>
              <a:ea typeface="Calibri"/>
              <a:cs typeface="Calibri"/>
              <a:sym typeface="Calibri"/>
            </a:endParaRPr>
          </a:p>
          <a:p>
            <a:pPr marL="192088" marR="0" lvl="0" indent="-177800" algn="r" rtl="1">
              <a:lnSpc>
                <a:spcPct val="100000"/>
              </a:lnSpc>
              <a:spcBef>
                <a:spcPts val="0"/>
              </a:spcBef>
              <a:spcAft>
                <a:spcPts val="0"/>
              </a:spcAft>
              <a:buClr>
                <a:srgbClr val="F19B21"/>
              </a:buClr>
              <a:buSzPts val="1400"/>
              <a:buFont typeface="Arial"/>
              <a:buChar char="●"/>
            </a:pPr>
            <a:r>
              <a:rPr lang="iw" sz="1300" b="0" i="0" u="none" strike="noStrike" cap="none" dirty="0">
                <a:solidFill>
                  <a:srgbClr val="435369"/>
                </a:solidFill>
                <a:latin typeface="Calibri"/>
                <a:ea typeface="Calibri"/>
                <a:cs typeface="Calibri"/>
                <a:sym typeface="Calibri"/>
              </a:rPr>
              <a:t>הסבירו מהן ההשפעות של התהליך מבחינת חיסכון בפסולת וחיסכון בחומרי גלם חדשים?</a:t>
            </a:r>
            <a:endParaRPr sz="1300" b="0" i="0" u="none" strike="noStrike" cap="none" dirty="0">
              <a:solidFill>
                <a:srgbClr val="435369"/>
              </a:solidFill>
              <a:latin typeface="Calibri"/>
              <a:ea typeface="Calibri"/>
              <a:cs typeface="Calibri"/>
              <a:sym typeface="Calibri"/>
            </a:endParaRPr>
          </a:p>
          <a:p>
            <a:pPr marL="192088" marR="0" lvl="0" indent="-177800" algn="r" rtl="1">
              <a:lnSpc>
                <a:spcPct val="100000"/>
              </a:lnSpc>
              <a:spcBef>
                <a:spcPts val="0"/>
              </a:spcBef>
              <a:spcAft>
                <a:spcPts val="0"/>
              </a:spcAft>
              <a:buClr>
                <a:srgbClr val="F19B21"/>
              </a:buClr>
              <a:buSzPts val="1400"/>
              <a:buFont typeface="Arial"/>
              <a:buChar char="●"/>
            </a:pPr>
            <a:r>
              <a:rPr lang="iw" sz="1300" b="0" i="0" u="none" strike="noStrike" cap="none" dirty="0">
                <a:solidFill>
                  <a:srgbClr val="435369"/>
                </a:solidFill>
                <a:latin typeface="Calibri"/>
                <a:ea typeface="Calibri"/>
                <a:cs typeface="Calibri"/>
                <a:sym typeface="Calibri"/>
              </a:rPr>
              <a:t>איך תשכנעו אנשים להצטרף אליכם?</a:t>
            </a:r>
            <a:endParaRPr sz="1300" b="0" i="0" u="none" strike="noStrike" cap="none" dirty="0">
              <a:solidFill>
                <a:srgbClr val="435369"/>
              </a:solidFill>
              <a:latin typeface="Calibri"/>
              <a:ea typeface="Calibri"/>
              <a:cs typeface="Calibri"/>
              <a:sym typeface="Calibri"/>
            </a:endParaRPr>
          </a:p>
          <a:p>
            <a:pPr marL="0" marR="0" lvl="0" indent="0" algn="l" rtl="0">
              <a:lnSpc>
                <a:spcPct val="100000"/>
              </a:lnSpc>
              <a:spcBef>
                <a:spcPts val="0"/>
              </a:spcBef>
              <a:spcAft>
                <a:spcPts val="0"/>
              </a:spcAft>
              <a:buClr>
                <a:srgbClr val="F19B21"/>
              </a:buClr>
              <a:buSzPts val="1300"/>
              <a:buFont typeface="Arial"/>
              <a:buNone/>
            </a:pPr>
            <a:endParaRPr sz="1300" b="0" i="0" u="none" strike="noStrike" cap="none" dirty="0">
              <a:solidFill>
                <a:srgbClr val="435369"/>
              </a:solidFill>
              <a:latin typeface="Calibri"/>
              <a:ea typeface="Calibri"/>
              <a:cs typeface="Calibri"/>
              <a:sym typeface="Calibri"/>
            </a:endParaRPr>
          </a:p>
        </p:txBody>
      </p:sp>
      <p:sp>
        <p:nvSpPr>
          <p:cNvPr id="8" name="Google Shape;652;p27">
            <a:extLst>
              <a:ext uri="{FF2B5EF4-FFF2-40B4-BE49-F238E27FC236}">
                <a16:creationId xmlns:a16="http://schemas.microsoft.com/office/drawing/2014/main" id="{F186985C-DD60-D308-F739-C1C0F925AA71}"/>
              </a:ext>
            </a:extLst>
          </p:cNvPr>
          <p:cNvSpPr/>
          <p:nvPr userDrawn="1"/>
        </p:nvSpPr>
        <p:spPr>
          <a:xfrm>
            <a:off x="6183823" y="1813797"/>
            <a:ext cx="2564889" cy="379214"/>
          </a:xfrm>
          <a:prstGeom prst="roundRect">
            <a:avLst>
              <a:gd name="adj" fmla="val 8732"/>
            </a:avLst>
          </a:prstGeom>
          <a:gradFill>
            <a:gsLst>
              <a:gs pos="0">
                <a:srgbClr val="F9BF03">
                  <a:alpha val="12549"/>
                </a:srgbClr>
              </a:gs>
              <a:gs pos="34000">
                <a:srgbClr val="F9BF03">
                  <a:alpha val="12549"/>
                </a:srgbClr>
              </a:gs>
              <a:gs pos="100000">
                <a:srgbClr val="F19B21">
                  <a:alpha val="57647"/>
                </a:srgbClr>
              </a:gs>
            </a:gsLst>
            <a:lin ang="54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9" name="Google Shape;653;p27">
            <a:extLst>
              <a:ext uri="{FF2B5EF4-FFF2-40B4-BE49-F238E27FC236}">
                <a16:creationId xmlns:a16="http://schemas.microsoft.com/office/drawing/2014/main" id="{7312D37D-10C7-7906-C253-5E0456666D47}"/>
              </a:ext>
            </a:extLst>
          </p:cNvPr>
          <p:cNvSpPr/>
          <p:nvPr userDrawn="1"/>
        </p:nvSpPr>
        <p:spPr>
          <a:xfrm>
            <a:off x="6679768" y="1784450"/>
            <a:ext cx="1956241" cy="592470"/>
          </a:xfrm>
          <a:prstGeom prst="rect">
            <a:avLst/>
          </a:prstGeom>
          <a:noFill/>
          <a:ln>
            <a:noFill/>
          </a:ln>
        </p:spPr>
        <p:txBody>
          <a:bodyPr spcFirstLastPara="1" wrap="square" lIns="91425" tIns="45700" rIns="91425" bIns="45700" anchor="t" anchorCtr="0">
            <a:spAutoFit/>
          </a:bodyPr>
          <a:lstStyle/>
          <a:p>
            <a:pPr marL="0" marR="0" lvl="0" indent="0" algn="r" rtl="1">
              <a:lnSpc>
                <a:spcPct val="153333"/>
              </a:lnSpc>
              <a:spcBef>
                <a:spcPts val="0"/>
              </a:spcBef>
              <a:spcAft>
                <a:spcPts val="0"/>
              </a:spcAft>
              <a:buNone/>
            </a:pPr>
            <a:r>
              <a:rPr lang="iw" sz="1500" b="1" i="0" u="none" strike="noStrike" cap="none">
                <a:solidFill>
                  <a:srgbClr val="435369"/>
                </a:solidFill>
                <a:latin typeface="Calibri"/>
                <a:ea typeface="Calibri"/>
                <a:cs typeface="Calibri"/>
                <a:sym typeface="Calibri"/>
              </a:rPr>
              <a:t>הרעיון:</a:t>
            </a:r>
            <a:endParaRPr/>
          </a:p>
          <a:p>
            <a:pPr marL="0" marR="0" lvl="0" indent="0" algn="r" rtl="1">
              <a:lnSpc>
                <a:spcPct val="114285"/>
              </a:lnSpc>
              <a:spcBef>
                <a:spcPts val="0"/>
              </a:spcBef>
              <a:spcAft>
                <a:spcPts val="0"/>
              </a:spcAft>
              <a:buNone/>
            </a:pPr>
            <a:endParaRPr sz="1400" b="0" i="0" u="none" strike="noStrike" cap="none">
              <a:solidFill>
                <a:srgbClr val="435369"/>
              </a:solidFill>
              <a:latin typeface="Calibri"/>
              <a:ea typeface="Calibri"/>
              <a:cs typeface="Calibri"/>
              <a:sym typeface="Calibri"/>
            </a:endParaRPr>
          </a:p>
        </p:txBody>
      </p:sp>
      <p:sp>
        <p:nvSpPr>
          <p:cNvPr id="10" name="Google Shape;655;p27">
            <a:extLst>
              <a:ext uri="{FF2B5EF4-FFF2-40B4-BE49-F238E27FC236}">
                <a16:creationId xmlns:a16="http://schemas.microsoft.com/office/drawing/2014/main" id="{8C70B7CB-AC80-3EA6-E97F-AD0F73EBC119}"/>
              </a:ext>
            </a:extLst>
          </p:cNvPr>
          <p:cNvSpPr/>
          <p:nvPr userDrawn="1"/>
        </p:nvSpPr>
        <p:spPr>
          <a:xfrm>
            <a:off x="6679768" y="3280036"/>
            <a:ext cx="1956241" cy="592470"/>
          </a:xfrm>
          <a:prstGeom prst="rect">
            <a:avLst/>
          </a:prstGeom>
          <a:noFill/>
          <a:ln>
            <a:noFill/>
          </a:ln>
        </p:spPr>
        <p:txBody>
          <a:bodyPr spcFirstLastPara="1" wrap="square" lIns="91425" tIns="45700" rIns="91425" bIns="45700" anchor="t" anchorCtr="0">
            <a:spAutoFit/>
          </a:bodyPr>
          <a:lstStyle/>
          <a:p>
            <a:pPr marL="0" marR="0" lvl="0" indent="0" algn="r" rtl="1">
              <a:lnSpc>
                <a:spcPct val="153333"/>
              </a:lnSpc>
              <a:spcBef>
                <a:spcPts val="0"/>
              </a:spcBef>
              <a:spcAft>
                <a:spcPts val="0"/>
              </a:spcAft>
              <a:buNone/>
            </a:pPr>
            <a:r>
              <a:rPr lang="iw" sz="1500" b="1" i="0" u="none" strike="noStrike" cap="none">
                <a:solidFill>
                  <a:srgbClr val="435369"/>
                </a:solidFill>
                <a:latin typeface="Calibri"/>
                <a:ea typeface="Calibri"/>
                <a:cs typeface="Calibri"/>
                <a:sym typeface="Calibri"/>
              </a:rPr>
              <a:t>שותפים למיזם:</a:t>
            </a:r>
            <a:endParaRPr/>
          </a:p>
          <a:p>
            <a:pPr marL="0" marR="0" lvl="0" indent="0" algn="r" rtl="1">
              <a:lnSpc>
                <a:spcPct val="114285"/>
              </a:lnSpc>
              <a:spcBef>
                <a:spcPts val="0"/>
              </a:spcBef>
              <a:spcAft>
                <a:spcPts val="0"/>
              </a:spcAft>
              <a:buNone/>
            </a:pPr>
            <a:endParaRPr sz="1400" b="0" i="0" u="none" strike="noStrike" cap="none">
              <a:solidFill>
                <a:srgbClr val="435369"/>
              </a:solidFill>
              <a:latin typeface="Calibri"/>
              <a:ea typeface="Calibri"/>
              <a:cs typeface="Calibri"/>
              <a:sym typeface="Calibri"/>
            </a:endParaRPr>
          </a:p>
        </p:txBody>
      </p:sp>
      <p:sp>
        <p:nvSpPr>
          <p:cNvPr id="15" name="Google Shape;657;p27">
            <a:extLst>
              <a:ext uri="{FF2B5EF4-FFF2-40B4-BE49-F238E27FC236}">
                <a16:creationId xmlns:a16="http://schemas.microsoft.com/office/drawing/2014/main" id="{9E09399A-5811-D9CF-900F-A28A2EBC5840}"/>
              </a:ext>
            </a:extLst>
          </p:cNvPr>
          <p:cNvSpPr/>
          <p:nvPr userDrawn="1"/>
        </p:nvSpPr>
        <p:spPr>
          <a:xfrm>
            <a:off x="3851327" y="1784450"/>
            <a:ext cx="1956241" cy="592470"/>
          </a:xfrm>
          <a:prstGeom prst="rect">
            <a:avLst/>
          </a:prstGeom>
          <a:noFill/>
          <a:ln>
            <a:noFill/>
          </a:ln>
        </p:spPr>
        <p:txBody>
          <a:bodyPr spcFirstLastPara="1" wrap="square" lIns="91425" tIns="45700" rIns="91425" bIns="45700" anchor="t" anchorCtr="0">
            <a:spAutoFit/>
          </a:bodyPr>
          <a:lstStyle/>
          <a:p>
            <a:pPr marL="0" marR="0" lvl="0" indent="0" algn="r" rtl="1">
              <a:lnSpc>
                <a:spcPct val="153333"/>
              </a:lnSpc>
              <a:spcBef>
                <a:spcPts val="0"/>
              </a:spcBef>
              <a:spcAft>
                <a:spcPts val="0"/>
              </a:spcAft>
              <a:buNone/>
            </a:pPr>
            <a:r>
              <a:rPr lang="iw" sz="1500" b="1" i="0" u="none" strike="noStrike" cap="none">
                <a:solidFill>
                  <a:srgbClr val="435369"/>
                </a:solidFill>
                <a:latin typeface="Calibri"/>
                <a:ea typeface="Calibri"/>
                <a:cs typeface="Calibri"/>
                <a:sym typeface="Calibri"/>
              </a:rPr>
              <a:t>קהל היעד:</a:t>
            </a:r>
            <a:endParaRPr/>
          </a:p>
          <a:p>
            <a:pPr marL="0" marR="0" lvl="0" indent="0" algn="r" rtl="1">
              <a:lnSpc>
                <a:spcPct val="114285"/>
              </a:lnSpc>
              <a:spcBef>
                <a:spcPts val="0"/>
              </a:spcBef>
              <a:spcAft>
                <a:spcPts val="0"/>
              </a:spcAft>
              <a:buNone/>
            </a:pPr>
            <a:endParaRPr sz="1400" b="0" i="0" u="none" strike="noStrike" cap="none">
              <a:solidFill>
                <a:srgbClr val="435369"/>
              </a:solidFill>
              <a:latin typeface="Calibri"/>
              <a:ea typeface="Calibri"/>
              <a:cs typeface="Calibri"/>
              <a:sym typeface="Calibri"/>
            </a:endParaRPr>
          </a:p>
        </p:txBody>
      </p:sp>
      <p:sp>
        <p:nvSpPr>
          <p:cNvPr id="16" name="Google Shape;659;p27">
            <a:extLst>
              <a:ext uri="{FF2B5EF4-FFF2-40B4-BE49-F238E27FC236}">
                <a16:creationId xmlns:a16="http://schemas.microsoft.com/office/drawing/2014/main" id="{7C0EE64C-BB8F-3079-9724-AA1C1A825257}"/>
              </a:ext>
            </a:extLst>
          </p:cNvPr>
          <p:cNvSpPr/>
          <p:nvPr userDrawn="1"/>
        </p:nvSpPr>
        <p:spPr>
          <a:xfrm>
            <a:off x="3851327" y="3280036"/>
            <a:ext cx="1956241" cy="592470"/>
          </a:xfrm>
          <a:prstGeom prst="rect">
            <a:avLst/>
          </a:prstGeom>
          <a:noFill/>
          <a:ln>
            <a:noFill/>
          </a:ln>
        </p:spPr>
        <p:txBody>
          <a:bodyPr spcFirstLastPara="1" wrap="square" lIns="91425" tIns="45700" rIns="91425" bIns="45700" anchor="t" anchorCtr="0">
            <a:spAutoFit/>
          </a:bodyPr>
          <a:lstStyle/>
          <a:p>
            <a:pPr marL="0" marR="0" lvl="0" indent="0" algn="r" rtl="1">
              <a:lnSpc>
                <a:spcPct val="153333"/>
              </a:lnSpc>
              <a:spcBef>
                <a:spcPts val="0"/>
              </a:spcBef>
              <a:spcAft>
                <a:spcPts val="0"/>
              </a:spcAft>
              <a:buNone/>
            </a:pPr>
            <a:r>
              <a:rPr lang="iw" sz="1500" b="1" i="0" u="none" strike="noStrike" cap="none">
                <a:solidFill>
                  <a:srgbClr val="435369"/>
                </a:solidFill>
                <a:latin typeface="Calibri"/>
                <a:ea typeface="Calibri"/>
                <a:cs typeface="Calibri"/>
                <a:sym typeface="Calibri"/>
              </a:rPr>
              <a:t>החיסכון הצפוי:</a:t>
            </a:r>
            <a:endParaRPr/>
          </a:p>
          <a:p>
            <a:pPr marL="0" marR="0" lvl="0" indent="0" algn="r" rtl="1">
              <a:lnSpc>
                <a:spcPct val="114285"/>
              </a:lnSpc>
              <a:spcBef>
                <a:spcPts val="0"/>
              </a:spcBef>
              <a:spcAft>
                <a:spcPts val="0"/>
              </a:spcAft>
              <a:buNone/>
            </a:pPr>
            <a:endParaRPr sz="1400" b="0" i="0" u="none" strike="noStrike" cap="none">
              <a:solidFill>
                <a:srgbClr val="435369"/>
              </a:solidFill>
              <a:latin typeface="Calibri"/>
              <a:ea typeface="Calibri"/>
              <a:cs typeface="Calibri"/>
              <a:sym typeface="Calibri"/>
            </a:endParaRPr>
          </a:p>
        </p:txBody>
      </p:sp>
      <p:sp>
        <p:nvSpPr>
          <p:cNvPr id="17" name="Google Shape;661;p27">
            <a:extLst>
              <a:ext uri="{FF2B5EF4-FFF2-40B4-BE49-F238E27FC236}">
                <a16:creationId xmlns:a16="http://schemas.microsoft.com/office/drawing/2014/main" id="{47F90A24-07C2-C294-7B48-799532C9C0B6}"/>
              </a:ext>
            </a:extLst>
          </p:cNvPr>
          <p:cNvSpPr/>
          <p:nvPr userDrawn="1"/>
        </p:nvSpPr>
        <p:spPr>
          <a:xfrm>
            <a:off x="1015138" y="1784450"/>
            <a:ext cx="1956241" cy="592470"/>
          </a:xfrm>
          <a:prstGeom prst="rect">
            <a:avLst/>
          </a:prstGeom>
          <a:noFill/>
          <a:ln>
            <a:noFill/>
          </a:ln>
        </p:spPr>
        <p:txBody>
          <a:bodyPr spcFirstLastPara="1" wrap="square" lIns="91425" tIns="45700" rIns="91425" bIns="45700" anchor="t" anchorCtr="0">
            <a:spAutoFit/>
          </a:bodyPr>
          <a:lstStyle/>
          <a:p>
            <a:pPr marL="0" marR="0" lvl="0" indent="0" algn="r" rtl="1">
              <a:lnSpc>
                <a:spcPct val="153333"/>
              </a:lnSpc>
              <a:spcBef>
                <a:spcPts val="0"/>
              </a:spcBef>
              <a:spcAft>
                <a:spcPts val="0"/>
              </a:spcAft>
              <a:buNone/>
            </a:pPr>
            <a:r>
              <a:rPr lang="iw" sz="1500" b="1" i="0" u="none" strike="noStrike" cap="none">
                <a:solidFill>
                  <a:srgbClr val="435369"/>
                </a:solidFill>
                <a:latin typeface="Calibri"/>
                <a:ea typeface="Calibri"/>
                <a:cs typeface="Calibri"/>
                <a:sym typeface="Calibri"/>
              </a:rPr>
              <a:t>המסר המשכנע:</a:t>
            </a:r>
            <a:endParaRPr/>
          </a:p>
          <a:p>
            <a:pPr marL="0" marR="0" lvl="0" indent="0" algn="r" rtl="1">
              <a:lnSpc>
                <a:spcPct val="114285"/>
              </a:lnSpc>
              <a:spcBef>
                <a:spcPts val="0"/>
              </a:spcBef>
              <a:spcAft>
                <a:spcPts val="0"/>
              </a:spcAft>
              <a:buNone/>
            </a:pPr>
            <a:endParaRPr sz="1400" b="0" i="0" u="none" strike="noStrike" cap="none">
              <a:solidFill>
                <a:srgbClr val="435369"/>
              </a:solidFill>
              <a:latin typeface="Calibri"/>
              <a:ea typeface="Calibri"/>
              <a:cs typeface="Calibri"/>
              <a:sym typeface="Calibri"/>
            </a:endParaRPr>
          </a:p>
        </p:txBody>
      </p:sp>
      <p:sp>
        <p:nvSpPr>
          <p:cNvPr id="18" name="Google Shape;663;p27">
            <a:extLst>
              <a:ext uri="{FF2B5EF4-FFF2-40B4-BE49-F238E27FC236}">
                <a16:creationId xmlns:a16="http://schemas.microsoft.com/office/drawing/2014/main" id="{AC4F31B8-71AA-DE7D-E02B-29992AEBE793}"/>
              </a:ext>
            </a:extLst>
          </p:cNvPr>
          <p:cNvSpPr/>
          <p:nvPr userDrawn="1"/>
        </p:nvSpPr>
        <p:spPr>
          <a:xfrm>
            <a:off x="1015138" y="3280036"/>
            <a:ext cx="1956241" cy="592470"/>
          </a:xfrm>
          <a:prstGeom prst="rect">
            <a:avLst/>
          </a:prstGeom>
          <a:noFill/>
          <a:ln>
            <a:noFill/>
          </a:ln>
        </p:spPr>
        <p:txBody>
          <a:bodyPr spcFirstLastPara="1" wrap="square" lIns="91425" tIns="45700" rIns="91425" bIns="45700" anchor="t" anchorCtr="0">
            <a:spAutoFit/>
          </a:bodyPr>
          <a:lstStyle/>
          <a:p>
            <a:pPr marL="0" marR="0" lvl="0" indent="0" algn="r" rtl="1">
              <a:lnSpc>
                <a:spcPct val="153333"/>
              </a:lnSpc>
              <a:spcBef>
                <a:spcPts val="0"/>
              </a:spcBef>
              <a:spcAft>
                <a:spcPts val="0"/>
              </a:spcAft>
              <a:buNone/>
            </a:pPr>
            <a:r>
              <a:rPr lang="iw" sz="1500" b="1" i="0" u="none" strike="noStrike" cap="none">
                <a:solidFill>
                  <a:srgbClr val="435369"/>
                </a:solidFill>
                <a:latin typeface="Calibri"/>
                <a:ea typeface="Calibri"/>
                <a:cs typeface="Calibri"/>
                <a:sym typeface="Calibri"/>
              </a:rPr>
              <a:t>איך תעבירו את המסר?</a:t>
            </a:r>
            <a:endParaRPr/>
          </a:p>
          <a:p>
            <a:pPr marL="0" marR="0" lvl="0" indent="0" algn="r" rtl="1">
              <a:lnSpc>
                <a:spcPct val="114285"/>
              </a:lnSpc>
              <a:spcBef>
                <a:spcPts val="0"/>
              </a:spcBef>
              <a:spcAft>
                <a:spcPts val="0"/>
              </a:spcAft>
              <a:buNone/>
            </a:pPr>
            <a:endParaRPr sz="1400" b="0" i="0" u="none" strike="noStrike" cap="none">
              <a:solidFill>
                <a:srgbClr val="435369"/>
              </a:solidFill>
              <a:latin typeface="Calibri"/>
              <a:ea typeface="Calibri"/>
              <a:cs typeface="Calibri"/>
              <a:sym typeface="Calibri"/>
            </a:endParaRPr>
          </a:p>
        </p:txBody>
      </p:sp>
    </p:spTree>
    <p:extLst>
      <p:ext uri="{BB962C8B-B14F-4D97-AF65-F5344CB8AC3E}">
        <p14:creationId xmlns:p14="http://schemas.microsoft.com/office/powerpoint/2010/main" val="3258662677"/>
      </p:ext>
    </p:extLst>
  </p:cSld>
  <p:clrMapOvr>
    <a:masterClrMapping/>
  </p:clrMapOvr>
  <p:extLst>
    <p:ext uri="{DCECCB84-F9BA-43D5-87BE-67443E8EF086}">
      <p15:sldGuideLst xmlns:p15="http://schemas.microsoft.com/office/powerpoint/2012/main">
        <p15:guide id="1" pos="551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6_Title and Content" preserve="1">
  <p:cSld name="17_Title and Content">
    <p:spTree>
      <p:nvGrpSpPr>
        <p:cNvPr id="1" name="Shape 10"/>
        <p:cNvGrpSpPr/>
        <p:nvPr/>
      </p:nvGrpSpPr>
      <p:grpSpPr>
        <a:xfrm>
          <a:off x="0" y="0"/>
          <a:ext cx="0" cy="0"/>
          <a:chOff x="0" y="0"/>
          <a:chExt cx="0" cy="0"/>
        </a:xfrm>
      </p:grpSpPr>
      <p:pic>
        <p:nvPicPr>
          <p:cNvPr id="11" name="Google Shape;11;p35"/>
          <p:cNvPicPr preferRelativeResize="0"/>
          <p:nvPr/>
        </p:nvPicPr>
        <p:blipFill rotWithShape="1">
          <a:blip r:embed="rId2">
            <a:alphaModFix/>
          </a:blip>
          <a:srcRect l="4869" t="9841"/>
          <a:stretch/>
        </p:blipFill>
        <p:spPr>
          <a:xfrm>
            <a:off x="-1176" y="0"/>
            <a:ext cx="1318610" cy="624841"/>
          </a:xfrm>
          <a:prstGeom prst="rect">
            <a:avLst/>
          </a:prstGeom>
          <a:noFill/>
          <a:ln>
            <a:noFill/>
          </a:ln>
        </p:spPr>
      </p:pic>
      <p:sp>
        <p:nvSpPr>
          <p:cNvPr id="12" name="Google Shape;12;p35"/>
          <p:cNvSpPr/>
          <p:nvPr/>
        </p:nvSpPr>
        <p:spPr>
          <a:xfrm rot="10800000">
            <a:off x="0" y="4425782"/>
            <a:ext cx="792000" cy="717717"/>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89685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13;p35"/>
          <p:cNvSpPr/>
          <p:nvPr/>
        </p:nvSpPr>
        <p:spPr>
          <a:xfrm>
            <a:off x="41071" y="4667441"/>
            <a:ext cx="595458"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 sz="1500" b="1" i="0" u="none" strike="noStrike" cap="none">
                <a:solidFill>
                  <a:schemeClr val="lt1"/>
                </a:solidFill>
                <a:latin typeface="Heebo"/>
                <a:ea typeface="Heebo"/>
                <a:cs typeface="Heebo"/>
                <a:sym typeface="Heebo"/>
              </a:rPr>
              <a:t>‹#›</a:t>
            </a:fld>
            <a:endParaRPr sz="1500" b="1" i="0" u="none" strike="noStrike" cap="none">
              <a:solidFill>
                <a:schemeClr val="lt1"/>
              </a:solidFill>
              <a:latin typeface="Heebo"/>
              <a:ea typeface="Heebo"/>
              <a:cs typeface="Heebo"/>
              <a:sym typeface="Heebo"/>
            </a:endParaRPr>
          </a:p>
        </p:txBody>
      </p:sp>
      <p:pic>
        <p:nvPicPr>
          <p:cNvPr id="14" name="Google Shape;14;p35" descr="A picture containing text&#10;&#10;Description automatically generated"/>
          <p:cNvPicPr preferRelativeResize="0"/>
          <p:nvPr/>
        </p:nvPicPr>
        <p:blipFill rotWithShape="1">
          <a:blip r:embed="rId3">
            <a:alphaModFix/>
          </a:blip>
          <a:srcRect/>
          <a:stretch/>
        </p:blipFill>
        <p:spPr>
          <a:xfrm>
            <a:off x="1003608" y="-37170"/>
            <a:ext cx="1309890" cy="531496"/>
          </a:xfrm>
          <a:prstGeom prst="rect">
            <a:avLst/>
          </a:prstGeom>
          <a:noFill/>
          <a:ln>
            <a:noFill/>
          </a:ln>
        </p:spPr>
      </p:pic>
      <p:sp>
        <p:nvSpPr>
          <p:cNvPr id="2" name="Google Shape;19;p1">
            <a:extLst>
              <a:ext uri="{FF2B5EF4-FFF2-40B4-BE49-F238E27FC236}">
                <a16:creationId xmlns:a16="http://schemas.microsoft.com/office/drawing/2014/main" id="{578AEFEB-C7DC-B9CA-6748-EB12121B8FF0}"/>
              </a:ext>
            </a:extLst>
          </p:cNvPr>
          <p:cNvSpPr/>
          <p:nvPr userDrawn="1"/>
        </p:nvSpPr>
        <p:spPr>
          <a:xfrm>
            <a:off x="1839458" y="572906"/>
            <a:ext cx="5258926" cy="906338"/>
          </a:xfrm>
          <a:prstGeom prst="rect">
            <a:avLst/>
          </a:prstGeom>
          <a:noFill/>
          <a:ln>
            <a:noFill/>
          </a:ln>
        </p:spPr>
        <p:txBody>
          <a:bodyPr spcFirstLastPara="1" wrap="square" lIns="91425" tIns="45700" rIns="91425" bIns="45700" anchor="t" anchorCtr="0">
            <a:spAutoFit/>
          </a:bodyPr>
          <a:lstStyle/>
          <a:p>
            <a:pPr marL="0" marR="0" lvl="0" indent="0" algn="ctr" rtl="1">
              <a:lnSpc>
                <a:spcPct val="85285"/>
              </a:lnSpc>
              <a:spcBef>
                <a:spcPts val="0"/>
              </a:spcBef>
              <a:spcAft>
                <a:spcPts val="0"/>
              </a:spcAft>
              <a:buNone/>
            </a:pPr>
            <a:r>
              <a:rPr lang="iw" sz="7000" b="1" i="0" u="none" strike="noStrike" cap="none">
                <a:solidFill>
                  <a:srgbClr val="72504F"/>
                </a:solidFill>
                <a:latin typeface="Calibri"/>
                <a:ea typeface="Calibri"/>
                <a:cs typeface="Calibri"/>
                <a:sym typeface="Calibri"/>
              </a:rPr>
              <a:t>כלכלה </a:t>
            </a:r>
            <a:r>
              <a:rPr lang="iw" sz="7000" b="0" i="0" u="none" strike="noStrike" cap="none">
                <a:solidFill>
                  <a:srgbClr val="72504F"/>
                </a:solidFill>
                <a:latin typeface="Calibri"/>
                <a:ea typeface="Calibri"/>
                <a:cs typeface="Calibri"/>
                <a:sym typeface="Calibri"/>
              </a:rPr>
              <a:t>מעגלית</a:t>
            </a:r>
            <a:endParaRPr/>
          </a:p>
        </p:txBody>
      </p:sp>
      <p:pic>
        <p:nvPicPr>
          <p:cNvPr id="3" name="Google Shape;20;p1" descr="A picture containing grass, outdoor, green&#10;&#10;Description automatically generated">
            <a:extLst>
              <a:ext uri="{FF2B5EF4-FFF2-40B4-BE49-F238E27FC236}">
                <a16:creationId xmlns:a16="http://schemas.microsoft.com/office/drawing/2014/main" id="{95A69C30-0971-1B50-6F41-FEE0190E9E8C}"/>
              </a:ext>
            </a:extLst>
          </p:cNvPr>
          <p:cNvPicPr preferRelativeResize="0"/>
          <p:nvPr userDrawn="1"/>
        </p:nvPicPr>
        <p:blipFill rotWithShape="1">
          <a:blip r:embed="rId4">
            <a:alphaModFix/>
          </a:blip>
          <a:srcRect t="6904" b="3911"/>
          <a:stretch/>
        </p:blipFill>
        <p:spPr>
          <a:xfrm>
            <a:off x="-1092" y="1665481"/>
            <a:ext cx="9145092" cy="3488868"/>
          </a:xfrm>
          <a:prstGeom prst="rect">
            <a:avLst/>
          </a:prstGeom>
          <a:noFill/>
          <a:ln>
            <a:noFill/>
          </a:ln>
        </p:spPr>
      </p:pic>
      <p:sp>
        <p:nvSpPr>
          <p:cNvPr id="4" name="Google Shape;21;p1">
            <a:extLst>
              <a:ext uri="{FF2B5EF4-FFF2-40B4-BE49-F238E27FC236}">
                <a16:creationId xmlns:a16="http://schemas.microsoft.com/office/drawing/2014/main" id="{72006F93-F061-DEFD-2FFF-6B797F23305C}"/>
              </a:ext>
            </a:extLst>
          </p:cNvPr>
          <p:cNvSpPr/>
          <p:nvPr userDrawn="1"/>
        </p:nvSpPr>
        <p:spPr>
          <a:xfrm rot="10800000">
            <a:off x="-1095" y="1665479"/>
            <a:ext cx="9145091" cy="124574"/>
          </a:xfrm>
          <a:prstGeom prst="rect">
            <a:avLst/>
          </a:prstGeom>
          <a:gradFill>
            <a:gsLst>
              <a:gs pos="0">
                <a:srgbClr val="92D050">
                  <a:alpha val="21960"/>
                </a:srgbClr>
              </a:gs>
              <a:gs pos="79000">
                <a:srgbClr val="72504F"/>
              </a:gs>
              <a:gs pos="100000">
                <a:srgbClr val="72504F"/>
              </a:gs>
            </a:gsLst>
            <a:lin ang="10800000" scaled="0"/>
          </a:gradFill>
          <a:ln>
            <a:noFill/>
          </a:ln>
        </p:spPr>
        <p:txBody>
          <a:bodyPr spcFirstLastPara="1" wrap="square" lIns="91425" tIns="45700" rIns="91425" bIns="45700" anchor="ctr" anchorCtr="0">
            <a:noAutofit/>
          </a:bodyPr>
          <a:lstStyle/>
          <a:p>
            <a:pPr marL="0" marR="219075" lvl="0" indent="0" algn="ctr" rtl="0">
              <a:lnSpc>
                <a:spcPct val="100000"/>
              </a:lnSpc>
              <a:spcBef>
                <a:spcPts val="0"/>
              </a:spcBef>
              <a:spcAft>
                <a:spcPts val="0"/>
              </a:spcAft>
              <a:buNone/>
            </a:pPr>
            <a:endParaRPr sz="1500" b="0" i="0" u="none" strike="noStrike" cap="none">
              <a:solidFill>
                <a:schemeClr val="dk2"/>
              </a:solidFill>
              <a:latin typeface="Heebo"/>
              <a:ea typeface="Heebo"/>
              <a:cs typeface="Heebo"/>
              <a:sym typeface="Heebo"/>
            </a:endParaRPr>
          </a:p>
        </p:txBody>
      </p:sp>
    </p:spTree>
    <p:extLst>
      <p:ext uri="{BB962C8B-B14F-4D97-AF65-F5344CB8AC3E}">
        <p14:creationId xmlns:p14="http://schemas.microsoft.com/office/powerpoint/2010/main" val="496906307"/>
      </p:ext>
    </p:extLst>
  </p:cSld>
  <p:clrMapOvr>
    <a:masterClrMapping/>
  </p:clrMapOvr>
  <p:extLst>
    <p:ext uri="{DCECCB84-F9BA-43D5-87BE-67443E8EF086}">
      <p15:sldGuideLst xmlns:p15="http://schemas.microsoft.com/office/powerpoint/2012/main">
        <p15:guide id="1" pos="551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6_Title and Content" preserve="1">
  <p:cSld name="17_Title and Content">
    <p:spTree>
      <p:nvGrpSpPr>
        <p:cNvPr id="1" name="Shape 10"/>
        <p:cNvGrpSpPr/>
        <p:nvPr/>
      </p:nvGrpSpPr>
      <p:grpSpPr>
        <a:xfrm>
          <a:off x="0" y="0"/>
          <a:ext cx="0" cy="0"/>
          <a:chOff x="0" y="0"/>
          <a:chExt cx="0" cy="0"/>
        </a:xfrm>
      </p:grpSpPr>
      <p:pic>
        <p:nvPicPr>
          <p:cNvPr id="11" name="Google Shape;11;p35"/>
          <p:cNvPicPr preferRelativeResize="0"/>
          <p:nvPr/>
        </p:nvPicPr>
        <p:blipFill rotWithShape="1">
          <a:blip r:embed="rId2">
            <a:alphaModFix/>
          </a:blip>
          <a:srcRect l="4869" t="9841"/>
          <a:stretch/>
        </p:blipFill>
        <p:spPr>
          <a:xfrm>
            <a:off x="-1176" y="0"/>
            <a:ext cx="1318610" cy="624841"/>
          </a:xfrm>
          <a:prstGeom prst="rect">
            <a:avLst/>
          </a:prstGeom>
          <a:noFill/>
          <a:ln>
            <a:noFill/>
          </a:ln>
        </p:spPr>
      </p:pic>
      <p:sp>
        <p:nvSpPr>
          <p:cNvPr id="12" name="Google Shape;12;p35"/>
          <p:cNvSpPr/>
          <p:nvPr/>
        </p:nvSpPr>
        <p:spPr>
          <a:xfrm rot="10800000">
            <a:off x="0" y="4425782"/>
            <a:ext cx="792000" cy="717717"/>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89685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13;p35"/>
          <p:cNvSpPr/>
          <p:nvPr/>
        </p:nvSpPr>
        <p:spPr>
          <a:xfrm>
            <a:off x="41071" y="4667441"/>
            <a:ext cx="595458"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 sz="1500" b="1" i="0" u="none" strike="noStrike" cap="none">
                <a:solidFill>
                  <a:schemeClr val="lt1"/>
                </a:solidFill>
                <a:latin typeface="Heebo"/>
                <a:ea typeface="Heebo"/>
                <a:cs typeface="Heebo"/>
                <a:sym typeface="Heebo"/>
              </a:rPr>
              <a:t>‹#›</a:t>
            </a:fld>
            <a:endParaRPr sz="1500" b="1" i="0" u="none" strike="noStrike" cap="none">
              <a:solidFill>
                <a:schemeClr val="lt1"/>
              </a:solidFill>
              <a:latin typeface="Heebo"/>
              <a:ea typeface="Heebo"/>
              <a:cs typeface="Heebo"/>
              <a:sym typeface="Heebo"/>
            </a:endParaRPr>
          </a:p>
        </p:txBody>
      </p:sp>
      <p:pic>
        <p:nvPicPr>
          <p:cNvPr id="14" name="Google Shape;14;p35" descr="A picture containing text&#10;&#10;Description automatically generated"/>
          <p:cNvPicPr preferRelativeResize="0"/>
          <p:nvPr/>
        </p:nvPicPr>
        <p:blipFill rotWithShape="1">
          <a:blip r:embed="rId3">
            <a:alphaModFix/>
          </a:blip>
          <a:srcRect/>
          <a:stretch/>
        </p:blipFill>
        <p:spPr>
          <a:xfrm>
            <a:off x="1003608" y="-37170"/>
            <a:ext cx="1309890" cy="531496"/>
          </a:xfrm>
          <a:prstGeom prst="rect">
            <a:avLst/>
          </a:prstGeom>
          <a:noFill/>
          <a:ln>
            <a:noFill/>
          </a:ln>
        </p:spPr>
      </p:pic>
      <p:sp>
        <p:nvSpPr>
          <p:cNvPr id="2" name="Google Shape;669;p28">
            <a:extLst>
              <a:ext uri="{FF2B5EF4-FFF2-40B4-BE49-F238E27FC236}">
                <a16:creationId xmlns:a16="http://schemas.microsoft.com/office/drawing/2014/main" id="{C396E9F3-1AD4-531C-25A2-3BA64A12B33D}"/>
              </a:ext>
            </a:extLst>
          </p:cNvPr>
          <p:cNvSpPr txBox="1"/>
          <p:nvPr userDrawn="1"/>
        </p:nvSpPr>
        <p:spPr>
          <a:xfrm>
            <a:off x="5027875" y="658921"/>
            <a:ext cx="3838500" cy="553968"/>
          </a:xfrm>
          <a:prstGeom prst="rect">
            <a:avLst/>
          </a:prstGeom>
          <a:noFill/>
          <a:ln>
            <a:noFill/>
          </a:ln>
        </p:spPr>
        <p:txBody>
          <a:bodyPr spcFirstLastPara="1" wrap="square" lIns="91425" tIns="91425" rIns="91425" bIns="91425" anchor="t" anchorCtr="0">
            <a:spAutoFit/>
          </a:bodyPr>
          <a:lstStyle/>
          <a:p>
            <a:pPr marL="0" marR="0" lvl="0" indent="0" algn="r" rtl="1">
              <a:lnSpc>
                <a:spcPct val="100000"/>
              </a:lnSpc>
              <a:spcBef>
                <a:spcPts val="0"/>
              </a:spcBef>
              <a:spcAft>
                <a:spcPts val="0"/>
              </a:spcAft>
              <a:buClr>
                <a:srgbClr val="000000"/>
              </a:buClr>
              <a:buSzPts val="2400"/>
              <a:buFont typeface="Arial"/>
              <a:buNone/>
            </a:pPr>
            <a:r>
              <a:rPr lang="iw" sz="2400" b="0" i="0" u="none" strike="noStrike" cap="none">
                <a:solidFill>
                  <a:srgbClr val="435369"/>
                </a:solidFill>
                <a:latin typeface="Calibri"/>
                <a:ea typeface="Calibri"/>
                <a:cs typeface="Calibri"/>
                <a:sym typeface="Calibri"/>
              </a:rPr>
              <a:t>מידע על סימביוזה תעשייתית </a:t>
            </a:r>
            <a:endParaRPr/>
          </a:p>
        </p:txBody>
      </p:sp>
      <p:sp>
        <p:nvSpPr>
          <p:cNvPr id="3" name="Google Shape;670;p28">
            <a:extLst>
              <a:ext uri="{FF2B5EF4-FFF2-40B4-BE49-F238E27FC236}">
                <a16:creationId xmlns:a16="http://schemas.microsoft.com/office/drawing/2014/main" id="{52240695-2B92-DEEC-AF79-2C99D5575234}"/>
              </a:ext>
            </a:extLst>
          </p:cNvPr>
          <p:cNvSpPr txBox="1"/>
          <p:nvPr userDrawn="1"/>
        </p:nvSpPr>
        <p:spPr>
          <a:xfrm>
            <a:off x="4572000" y="1279103"/>
            <a:ext cx="4274200" cy="2585293"/>
          </a:xfrm>
          <a:prstGeom prst="rect">
            <a:avLst/>
          </a:prstGeom>
          <a:noFill/>
          <a:ln>
            <a:noFill/>
          </a:ln>
        </p:spPr>
        <p:txBody>
          <a:bodyPr spcFirstLastPara="1" wrap="square" lIns="91425" tIns="91425" rIns="91425" bIns="91425" anchor="t" anchorCtr="0">
            <a:spAutoFit/>
          </a:bodyPr>
          <a:lstStyle/>
          <a:p>
            <a:pPr marL="0" marR="0" lvl="0" indent="0" algn="r" rtl="1">
              <a:lnSpc>
                <a:spcPct val="100000"/>
              </a:lnSpc>
              <a:spcBef>
                <a:spcPts val="0"/>
              </a:spcBef>
              <a:spcAft>
                <a:spcPts val="0"/>
              </a:spcAft>
              <a:buClr>
                <a:srgbClr val="000000"/>
              </a:buClr>
              <a:buSzPts val="1300"/>
              <a:buFont typeface="Arial"/>
              <a:buNone/>
            </a:pPr>
            <a:r>
              <a:rPr lang="iw" sz="1300" b="1" i="0" u="none" strike="noStrike" cap="none">
                <a:solidFill>
                  <a:srgbClr val="435369"/>
                </a:solidFill>
                <a:latin typeface="Calibri"/>
                <a:ea typeface="Calibri"/>
                <a:cs typeface="Calibri"/>
                <a:sym typeface="Calibri"/>
              </a:rPr>
              <a:t>סימביוזה תעשייתית</a:t>
            </a:r>
            <a:r>
              <a:rPr lang="iw" sz="1300" b="0" i="0" u="none" strike="noStrike" cap="none">
                <a:solidFill>
                  <a:srgbClr val="435369"/>
                </a:solidFill>
                <a:latin typeface="Calibri"/>
                <a:ea typeface="Calibri"/>
                <a:cs typeface="Calibri"/>
                <a:sym typeface="Calibri"/>
              </a:rPr>
              <a:t> היא שיטה בה מייצרים מעין "מערכת אקולוגית" תעשייתית המדמה </a:t>
            </a:r>
            <a:r>
              <a:rPr lang="iw" sz="1300" b="0" i="0" u="none" strike="noStrike" cap="none">
                <a:solidFill>
                  <a:srgbClr val="435369"/>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מערכת אקולוגית</a:t>
            </a:r>
            <a:r>
              <a:rPr lang="iw" sz="1300" b="0" i="0" u="none" strike="noStrike" cap="none">
                <a:solidFill>
                  <a:srgbClr val="435369"/>
                </a:solidFill>
                <a:latin typeface="Calibri"/>
                <a:ea typeface="Calibri"/>
                <a:cs typeface="Calibri"/>
                <a:sym typeface="Calibri"/>
              </a:rPr>
              <a:t> טבעית בה לכול משאב יש תפקיד ומקום. </a:t>
            </a:r>
            <a:endParaRPr sz="1300" b="0" i="0" u="none" strike="noStrike" cap="none">
              <a:solidFill>
                <a:srgbClr val="435369"/>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300"/>
              <a:buFont typeface="Arial"/>
              <a:buNone/>
            </a:pPr>
            <a:r>
              <a:rPr lang="iw" sz="1300" b="1" i="0" u="none" strike="noStrike" cap="none">
                <a:solidFill>
                  <a:srgbClr val="435369"/>
                </a:solidFill>
                <a:latin typeface="Calibri"/>
                <a:ea typeface="Calibri"/>
                <a:cs typeface="Calibri"/>
                <a:sym typeface="Calibri"/>
              </a:rPr>
              <a:t>בסימביוזה תעשייתית</a:t>
            </a:r>
            <a:r>
              <a:rPr lang="iw" sz="1300" b="0" i="0" u="none" strike="noStrike" cap="none">
                <a:solidFill>
                  <a:srgbClr val="435369"/>
                </a:solidFill>
                <a:latin typeface="Calibri"/>
                <a:ea typeface="Calibri"/>
                <a:cs typeface="Calibri"/>
                <a:sym typeface="Calibri"/>
              </a:rPr>
              <a:t>  כל </a:t>
            </a:r>
            <a:r>
              <a:rPr lang="iw" sz="1300" b="0" i="0" u="none" strike="noStrike" cap="none">
                <a:solidFill>
                  <a:srgbClr val="435369"/>
                </a:solidFill>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פסולת </a:t>
            </a:r>
            <a:r>
              <a:rPr lang="iw" sz="1300" b="0" i="0" u="none" strike="noStrike" cap="none">
                <a:solidFill>
                  <a:srgbClr val="435369"/>
                </a:solidFill>
                <a:latin typeface="Calibri"/>
                <a:ea typeface="Calibri"/>
                <a:cs typeface="Calibri"/>
                <a:sym typeface="Calibri"/>
              </a:rPr>
              <a:t>או </a:t>
            </a:r>
            <a:r>
              <a:rPr lang="iw" sz="1300" b="0" i="0" u="none" strike="noStrike" cap="none">
                <a:solidFill>
                  <a:srgbClr val="435369"/>
                </a:solidFill>
                <a:uFill>
                  <a:noFill/>
                </a:uFill>
                <a:latin typeface="Calibri"/>
                <a:ea typeface="Calibri"/>
                <a:cs typeface="Calibri"/>
                <a:sym typeface="Calibri"/>
                <a:hlinkClick r:id="rId6">
                  <a:extLst>
                    <a:ext uri="{A12FA001-AC4F-418D-AE19-62706E023703}">
                      <ahyp:hlinkClr xmlns:ahyp="http://schemas.microsoft.com/office/drawing/2018/hyperlinkcolor" val="tx"/>
                    </a:ext>
                  </a:extLst>
                </a:hlinkClick>
              </a:rPr>
              <a:t>תוצרי לוואי</a:t>
            </a:r>
            <a:r>
              <a:rPr lang="iw" sz="1300" b="0" i="0" u="none" strike="noStrike" cap="none">
                <a:solidFill>
                  <a:srgbClr val="435369"/>
                </a:solidFill>
                <a:latin typeface="Calibri"/>
                <a:ea typeface="Calibri"/>
                <a:cs typeface="Calibri"/>
                <a:sym typeface="Calibri"/>
              </a:rPr>
              <a:t> של תהליך ייצור יכול להפוך למשאב שימושי כך נחסכת עלות הטיפול בפסולת והיא הופכת למקור רווח. </a:t>
            </a:r>
            <a:endParaRPr sz="1300" b="0" i="0" u="none" strike="noStrike" cap="none">
              <a:solidFill>
                <a:srgbClr val="435369"/>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300"/>
              <a:buFont typeface="Arial"/>
              <a:buNone/>
            </a:pPr>
            <a:r>
              <a:rPr lang="iw" sz="1300" b="1" i="0" u="none" strike="noStrike" cap="none">
                <a:solidFill>
                  <a:srgbClr val="435369"/>
                </a:solidFill>
                <a:latin typeface="Calibri"/>
                <a:ea typeface="Calibri"/>
                <a:cs typeface="Calibri"/>
                <a:sym typeface="Calibri"/>
              </a:rPr>
              <a:t>בסימביוזה תעשייתית</a:t>
            </a:r>
            <a:r>
              <a:rPr lang="iw" sz="1300" b="0" i="0" u="none" strike="noStrike" cap="none">
                <a:solidFill>
                  <a:srgbClr val="435369"/>
                </a:solidFill>
                <a:latin typeface="Calibri"/>
                <a:ea typeface="Calibri"/>
                <a:cs typeface="Calibri"/>
                <a:sym typeface="Calibri"/>
              </a:rPr>
              <a:t>  אידיאלית תהליך הייצור ימשיך בסופו של דבר עד לסגירת מעגל בו מפעל אחד נהנה מתוצרים של מפעלים אחרים. </a:t>
            </a:r>
            <a:endParaRPr sz="1300" b="0" i="0" u="none" strike="noStrike" cap="none">
              <a:solidFill>
                <a:srgbClr val="435369"/>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300"/>
              <a:buFont typeface="Arial"/>
              <a:buNone/>
            </a:pPr>
            <a:endParaRPr sz="1300" b="0" i="0" u="none" strike="noStrike" cap="none">
              <a:solidFill>
                <a:srgbClr val="435369"/>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300"/>
              <a:buFont typeface="Arial"/>
              <a:buNone/>
            </a:pPr>
            <a:endParaRPr sz="1300" b="0" i="0" u="none" strike="noStrike" cap="none">
              <a:solidFill>
                <a:srgbClr val="435369"/>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300"/>
              <a:buFont typeface="Arial"/>
              <a:buNone/>
            </a:pPr>
            <a:r>
              <a:rPr lang="iw" sz="1300" b="1" i="0" u="none" strike="noStrike" cap="none">
                <a:solidFill>
                  <a:srgbClr val="0070C0"/>
                </a:solidFill>
                <a:latin typeface="Calibri"/>
                <a:ea typeface="Calibri"/>
                <a:cs typeface="Calibri"/>
                <a:sym typeface="Calibri"/>
              </a:rPr>
              <a:t>הרחבה:</a:t>
            </a:r>
            <a:r>
              <a:rPr lang="iw" sz="1300" b="0" i="0" u="none" strike="noStrike" cap="none">
                <a:solidFill>
                  <a:srgbClr val="435369"/>
                </a:solidFill>
                <a:latin typeface="Calibri"/>
                <a:ea typeface="Calibri"/>
                <a:cs typeface="Calibri"/>
                <a:sym typeface="Calibri"/>
              </a:rPr>
              <a:t> </a:t>
            </a:r>
            <a:r>
              <a:rPr lang="iw" sz="1300" b="0" i="0" u="sng" strike="noStrike" cap="none">
                <a:solidFill>
                  <a:srgbClr val="435369"/>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בויקיפדיה</a:t>
            </a:r>
            <a:r>
              <a:rPr lang="iw" sz="1300" b="0" i="0" u="none" strike="noStrike" cap="none">
                <a:solidFill>
                  <a:srgbClr val="435369"/>
                </a:solidFill>
                <a:latin typeface="Calibri"/>
                <a:ea typeface="Calibri"/>
                <a:cs typeface="Calibri"/>
                <a:sym typeface="Calibri"/>
              </a:rPr>
              <a:t>   </a:t>
            </a:r>
            <a:br>
              <a:rPr lang="iw" sz="1300" b="0" i="0" u="none" strike="noStrike" cap="none">
                <a:solidFill>
                  <a:srgbClr val="435369"/>
                </a:solidFill>
                <a:latin typeface="Calibri"/>
                <a:ea typeface="Calibri"/>
                <a:cs typeface="Calibri"/>
                <a:sym typeface="Calibri"/>
              </a:rPr>
            </a:br>
            <a:r>
              <a:rPr lang="iw" sz="1300" b="0" i="0" u="none" strike="noStrike" cap="none">
                <a:solidFill>
                  <a:srgbClr val="435369"/>
                </a:solidFill>
                <a:latin typeface="Calibri"/>
                <a:ea typeface="Calibri"/>
                <a:cs typeface="Calibri"/>
                <a:sym typeface="Calibri"/>
              </a:rPr>
              <a:t>             </a:t>
            </a:r>
            <a:r>
              <a:rPr lang="iw" sz="1300" b="0" i="0" u="sng" strike="noStrike" cap="none">
                <a:solidFill>
                  <a:srgbClr val="435369"/>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מאמר מגלובס סימביוזה תעשיתית - הבסיס לכלכלה מעגלית</a:t>
            </a:r>
            <a:r>
              <a:rPr lang="iw" sz="1300" b="0" i="0" u="none" strike="noStrike" cap="none">
                <a:solidFill>
                  <a:srgbClr val="435369"/>
                </a:solidFill>
                <a:latin typeface="Calibri"/>
                <a:ea typeface="Calibri"/>
                <a:cs typeface="Calibri"/>
                <a:sym typeface="Calibri"/>
              </a:rPr>
              <a:t> </a:t>
            </a:r>
            <a:endParaRPr sz="1300" b="0" i="0" u="none" strike="noStrike" cap="none">
              <a:solidFill>
                <a:srgbClr val="435369"/>
              </a:solidFill>
              <a:latin typeface="Calibri"/>
              <a:ea typeface="Calibri"/>
              <a:cs typeface="Calibri"/>
              <a:sym typeface="Calibri"/>
            </a:endParaRPr>
          </a:p>
        </p:txBody>
      </p:sp>
      <p:sp>
        <p:nvSpPr>
          <p:cNvPr id="4" name="Google Shape;671;p28">
            <a:extLst>
              <a:ext uri="{FF2B5EF4-FFF2-40B4-BE49-F238E27FC236}">
                <a16:creationId xmlns:a16="http://schemas.microsoft.com/office/drawing/2014/main" id="{BB1A5E1F-1753-9F20-8B32-91FF11A5E444}"/>
              </a:ext>
            </a:extLst>
          </p:cNvPr>
          <p:cNvSpPr txBox="1"/>
          <p:nvPr userDrawn="1"/>
        </p:nvSpPr>
        <p:spPr>
          <a:xfrm>
            <a:off x="5027875" y="283683"/>
            <a:ext cx="3829091" cy="429240"/>
          </a:xfrm>
          <a:prstGeom prst="rect">
            <a:avLst/>
          </a:prstGeom>
          <a:noFill/>
          <a:ln>
            <a:noFill/>
          </a:ln>
        </p:spPr>
        <p:txBody>
          <a:bodyPr spcFirstLastPara="1" wrap="square" lIns="91425" tIns="91425" rIns="91425" bIns="91425" anchor="t" anchorCtr="0">
            <a:noAutofit/>
          </a:bodyPr>
          <a:lstStyle/>
          <a:p>
            <a:pPr marL="0" marR="0" lvl="0" indent="0" algn="r" rtl="1">
              <a:lnSpc>
                <a:spcPct val="70000"/>
              </a:lnSpc>
              <a:spcBef>
                <a:spcPts val="0"/>
              </a:spcBef>
              <a:spcAft>
                <a:spcPts val="0"/>
              </a:spcAft>
              <a:buClr>
                <a:srgbClr val="000000"/>
              </a:buClr>
              <a:buSzPts val="3000"/>
              <a:buFont typeface="Arial"/>
              <a:buNone/>
            </a:pPr>
            <a:r>
              <a:rPr lang="iw" sz="3000" b="1" i="0" u="none" strike="noStrike" cap="none">
                <a:solidFill>
                  <a:srgbClr val="0070C0"/>
                </a:solidFill>
                <a:latin typeface="Calibri"/>
                <a:ea typeface="Calibri"/>
                <a:cs typeface="Calibri"/>
                <a:sym typeface="Calibri"/>
              </a:rPr>
              <a:t>סימביוזה תעשייתית </a:t>
            </a:r>
            <a:endParaRPr/>
          </a:p>
          <a:p>
            <a:pPr marL="0" marR="0" lvl="0" indent="0" algn="r" rtl="1">
              <a:lnSpc>
                <a:spcPct val="70000"/>
              </a:lnSpc>
              <a:spcBef>
                <a:spcPts val="0"/>
              </a:spcBef>
              <a:spcAft>
                <a:spcPts val="0"/>
              </a:spcAft>
              <a:buClr>
                <a:srgbClr val="000000"/>
              </a:buClr>
              <a:buSzPts val="3000"/>
              <a:buFont typeface="Arial"/>
              <a:buNone/>
            </a:pPr>
            <a:endParaRPr sz="3000" b="1" i="0" u="none" strike="noStrike" cap="none">
              <a:solidFill>
                <a:srgbClr val="435369"/>
              </a:solidFill>
              <a:latin typeface="Calibri"/>
              <a:ea typeface="Calibri"/>
              <a:cs typeface="Calibri"/>
              <a:sym typeface="Calibri"/>
            </a:endParaRPr>
          </a:p>
          <a:p>
            <a:pPr marL="0" marR="0" lvl="0" indent="0" algn="r" rtl="1">
              <a:lnSpc>
                <a:spcPct val="137500"/>
              </a:lnSpc>
              <a:spcBef>
                <a:spcPts val="0"/>
              </a:spcBef>
              <a:spcAft>
                <a:spcPts val="0"/>
              </a:spcAft>
              <a:buClr>
                <a:srgbClr val="000000"/>
              </a:buClr>
              <a:buSzPts val="2400"/>
              <a:buFont typeface="Arial"/>
              <a:buNone/>
            </a:pPr>
            <a:endParaRPr sz="2400" b="0" i="0" u="none" strike="noStrike" cap="none">
              <a:solidFill>
                <a:srgbClr val="435369"/>
              </a:solidFill>
              <a:latin typeface="Calibri"/>
              <a:ea typeface="Calibri"/>
              <a:cs typeface="Calibri"/>
              <a:sym typeface="Calibri"/>
            </a:endParaRPr>
          </a:p>
        </p:txBody>
      </p:sp>
      <p:sp>
        <p:nvSpPr>
          <p:cNvPr id="5" name="Google Shape;672;p28">
            <a:extLst>
              <a:ext uri="{FF2B5EF4-FFF2-40B4-BE49-F238E27FC236}">
                <a16:creationId xmlns:a16="http://schemas.microsoft.com/office/drawing/2014/main" id="{510B93AC-62ED-4611-D2AE-BAC19252A334}"/>
              </a:ext>
            </a:extLst>
          </p:cNvPr>
          <p:cNvSpPr/>
          <p:nvPr userDrawn="1"/>
        </p:nvSpPr>
        <p:spPr>
          <a:xfrm flipH="1">
            <a:off x="5649131" y="658921"/>
            <a:ext cx="3099577" cy="54002"/>
          </a:xfrm>
          <a:prstGeom prst="rect">
            <a:avLst/>
          </a:prstGeom>
          <a:gradFill>
            <a:gsLst>
              <a:gs pos="0">
                <a:srgbClr val="92D050">
                  <a:alpha val="7450"/>
                </a:srgbClr>
              </a:gs>
              <a:gs pos="99000">
                <a:srgbClr val="72504F"/>
              </a:gs>
              <a:gs pos="100000">
                <a:srgbClr val="72504F"/>
              </a:gs>
            </a:gsLst>
            <a:lin ang="108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pic>
        <p:nvPicPr>
          <p:cNvPr id="6" name="Google Shape;673;p28">
            <a:extLst>
              <a:ext uri="{FF2B5EF4-FFF2-40B4-BE49-F238E27FC236}">
                <a16:creationId xmlns:a16="http://schemas.microsoft.com/office/drawing/2014/main" id="{1B2479B0-D869-047C-BE85-760997C93F11}"/>
              </a:ext>
            </a:extLst>
          </p:cNvPr>
          <p:cNvPicPr preferRelativeResize="0"/>
          <p:nvPr userDrawn="1"/>
        </p:nvPicPr>
        <p:blipFill rotWithShape="1">
          <a:blip r:embed="rId9">
            <a:alphaModFix/>
          </a:blip>
          <a:srcRect l="16667" r="16666"/>
          <a:stretch/>
        </p:blipFill>
        <p:spPr>
          <a:xfrm>
            <a:off x="756313" y="891843"/>
            <a:ext cx="3359813" cy="3359813"/>
          </a:xfrm>
          <a:prstGeom prst="ellipse">
            <a:avLst/>
          </a:prstGeom>
          <a:noFill/>
          <a:ln>
            <a:noFill/>
          </a:ln>
        </p:spPr>
      </p:pic>
      <p:grpSp>
        <p:nvGrpSpPr>
          <p:cNvPr id="7" name="Google Shape;674;p28">
            <a:extLst>
              <a:ext uri="{FF2B5EF4-FFF2-40B4-BE49-F238E27FC236}">
                <a16:creationId xmlns:a16="http://schemas.microsoft.com/office/drawing/2014/main" id="{C5F3C363-E3EF-3329-5659-E14ACF038CFD}"/>
              </a:ext>
            </a:extLst>
          </p:cNvPr>
          <p:cNvGrpSpPr/>
          <p:nvPr userDrawn="1"/>
        </p:nvGrpSpPr>
        <p:grpSpPr>
          <a:xfrm>
            <a:off x="514028" y="935905"/>
            <a:ext cx="1055069" cy="806746"/>
            <a:chOff x="370593" y="1530966"/>
            <a:chExt cx="1055069" cy="806746"/>
          </a:xfrm>
        </p:grpSpPr>
        <p:sp>
          <p:nvSpPr>
            <p:cNvPr id="8" name="Google Shape;675;p28">
              <a:extLst>
                <a:ext uri="{FF2B5EF4-FFF2-40B4-BE49-F238E27FC236}">
                  <a16:creationId xmlns:a16="http://schemas.microsoft.com/office/drawing/2014/main" id="{06DE5915-3DEC-7898-FFBA-18BD8FE286E5}"/>
                </a:ext>
              </a:extLst>
            </p:cNvPr>
            <p:cNvSpPr/>
            <p:nvPr/>
          </p:nvSpPr>
          <p:spPr>
            <a:xfrm>
              <a:off x="494755" y="1530966"/>
              <a:ext cx="806746" cy="806746"/>
            </a:xfrm>
            <a:prstGeom prst="flowChartMagneticTape">
              <a:avLst/>
            </a:prstGeom>
            <a:solidFill>
              <a:srgbClr val="0070C0"/>
            </a:solidFill>
            <a:ln>
              <a:noFill/>
            </a:ln>
            <a:effectLst>
              <a:outerShdw blurRad="279400" dist="88900" dir="8100000" algn="tr" rotWithShape="0">
                <a:srgbClr val="000000">
                  <a:alpha val="20784"/>
                </a:srgbClr>
              </a:outerShdw>
            </a:effectLst>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rgbClr val="435369"/>
                </a:solidFill>
                <a:latin typeface="Times New Roman"/>
                <a:ea typeface="Times New Roman"/>
                <a:cs typeface="Times New Roman"/>
                <a:sym typeface="Times New Roman"/>
              </a:endParaRPr>
            </a:p>
          </p:txBody>
        </p:sp>
        <p:sp>
          <p:nvSpPr>
            <p:cNvPr id="9" name="Google Shape;676;p28">
              <a:extLst>
                <a:ext uri="{FF2B5EF4-FFF2-40B4-BE49-F238E27FC236}">
                  <a16:creationId xmlns:a16="http://schemas.microsoft.com/office/drawing/2014/main" id="{D6A852C6-20B3-7DFA-2D12-1EDA7FB64A57}"/>
                </a:ext>
              </a:extLst>
            </p:cNvPr>
            <p:cNvSpPr txBox="1"/>
            <p:nvPr/>
          </p:nvSpPr>
          <p:spPr>
            <a:xfrm>
              <a:off x="370593" y="1694557"/>
              <a:ext cx="1055069" cy="477054"/>
            </a:xfrm>
            <a:prstGeom prst="rect">
              <a:avLst/>
            </a:prstGeom>
            <a:noFill/>
            <a:ln>
              <a:noFill/>
            </a:ln>
          </p:spPr>
          <p:txBody>
            <a:bodyPr spcFirstLastPara="1" wrap="square" lIns="91425" tIns="45700" rIns="91425" bIns="45700" anchor="t" anchorCtr="0">
              <a:spAutoFit/>
            </a:bodyPr>
            <a:lstStyle/>
            <a:p>
              <a:pPr marL="0" marR="0" lvl="0" indent="0" algn="ctr" rtl="1">
                <a:lnSpc>
                  <a:spcPct val="105714"/>
                </a:lnSpc>
                <a:spcBef>
                  <a:spcPts val="0"/>
                </a:spcBef>
                <a:spcAft>
                  <a:spcPts val="0"/>
                </a:spcAft>
                <a:buNone/>
              </a:pPr>
              <a:r>
                <a:rPr lang="iw" sz="1400" b="0" i="0" u="none" strike="noStrike" cap="none">
                  <a:solidFill>
                    <a:schemeClr val="lt1"/>
                  </a:solidFill>
                  <a:latin typeface="Calibri"/>
                  <a:ea typeface="Calibri"/>
                  <a:cs typeface="Calibri"/>
                  <a:sym typeface="Calibri"/>
                </a:rPr>
                <a:t>סימביוזה</a:t>
              </a:r>
              <a:endParaRPr/>
            </a:p>
            <a:p>
              <a:pPr marL="0" marR="0" lvl="0" indent="0" algn="ctr" rtl="1">
                <a:lnSpc>
                  <a:spcPct val="105714"/>
                </a:lnSpc>
                <a:spcBef>
                  <a:spcPts val="0"/>
                </a:spcBef>
                <a:spcAft>
                  <a:spcPts val="0"/>
                </a:spcAft>
                <a:buNone/>
              </a:pPr>
              <a:r>
                <a:rPr lang="iw" sz="1400" b="0" i="0" u="none" strike="noStrike" cap="none">
                  <a:solidFill>
                    <a:schemeClr val="lt1"/>
                  </a:solidFill>
                  <a:latin typeface="Calibri"/>
                  <a:ea typeface="Calibri"/>
                  <a:cs typeface="Calibri"/>
                  <a:sym typeface="Calibri"/>
                </a:rPr>
                <a:t>תעשייתית</a:t>
              </a:r>
              <a:endParaRPr/>
            </a:p>
          </p:txBody>
        </p:sp>
      </p:grpSp>
    </p:spTree>
    <p:extLst>
      <p:ext uri="{BB962C8B-B14F-4D97-AF65-F5344CB8AC3E}">
        <p14:creationId xmlns:p14="http://schemas.microsoft.com/office/powerpoint/2010/main" val="4230493363"/>
      </p:ext>
    </p:extLst>
  </p:cSld>
  <p:clrMapOvr>
    <a:masterClrMapping/>
  </p:clrMapOvr>
  <p:extLst>
    <p:ext uri="{DCECCB84-F9BA-43D5-87BE-67443E8EF086}">
      <p15:sldGuideLst xmlns:p15="http://schemas.microsoft.com/office/powerpoint/2012/main">
        <p15:guide id="1" pos="551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6_Title and Content" preserve="1">
  <p:cSld name="17_Title and Content">
    <p:spTree>
      <p:nvGrpSpPr>
        <p:cNvPr id="1" name="Shape 10"/>
        <p:cNvGrpSpPr/>
        <p:nvPr/>
      </p:nvGrpSpPr>
      <p:grpSpPr>
        <a:xfrm>
          <a:off x="0" y="0"/>
          <a:ext cx="0" cy="0"/>
          <a:chOff x="0" y="0"/>
          <a:chExt cx="0" cy="0"/>
        </a:xfrm>
      </p:grpSpPr>
      <p:pic>
        <p:nvPicPr>
          <p:cNvPr id="11" name="Google Shape;11;p35"/>
          <p:cNvPicPr preferRelativeResize="0"/>
          <p:nvPr/>
        </p:nvPicPr>
        <p:blipFill rotWithShape="1">
          <a:blip r:embed="rId2">
            <a:alphaModFix/>
          </a:blip>
          <a:srcRect l="4869" t="9841"/>
          <a:stretch/>
        </p:blipFill>
        <p:spPr>
          <a:xfrm>
            <a:off x="-1176" y="0"/>
            <a:ext cx="1318610" cy="624841"/>
          </a:xfrm>
          <a:prstGeom prst="rect">
            <a:avLst/>
          </a:prstGeom>
          <a:noFill/>
          <a:ln>
            <a:noFill/>
          </a:ln>
        </p:spPr>
      </p:pic>
      <p:sp>
        <p:nvSpPr>
          <p:cNvPr id="12" name="Google Shape;12;p35"/>
          <p:cNvSpPr/>
          <p:nvPr/>
        </p:nvSpPr>
        <p:spPr>
          <a:xfrm rot="10800000">
            <a:off x="0" y="4425782"/>
            <a:ext cx="792000" cy="717717"/>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89685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13;p35"/>
          <p:cNvSpPr/>
          <p:nvPr/>
        </p:nvSpPr>
        <p:spPr>
          <a:xfrm>
            <a:off x="41071" y="4667441"/>
            <a:ext cx="595458"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 sz="1500" b="1" i="0" u="none" strike="noStrike" cap="none">
                <a:solidFill>
                  <a:schemeClr val="lt1"/>
                </a:solidFill>
                <a:latin typeface="Heebo"/>
                <a:ea typeface="Heebo"/>
                <a:cs typeface="Heebo"/>
                <a:sym typeface="Heebo"/>
              </a:rPr>
              <a:t>‹#›</a:t>
            </a:fld>
            <a:endParaRPr sz="1500" b="1" i="0" u="none" strike="noStrike" cap="none">
              <a:solidFill>
                <a:schemeClr val="lt1"/>
              </a:solidFill>
              <a:latin typeface="Heebo"/>
              <a:ea typeface="Heebo"/>
              <a:cs typeface="Heebo"/>
              <a:sym typeface="Heebo"/>
            </a:endParaRPr>
          </a:p>
        </p:txBody>
      </p:sp>
      <p:pic>
        <p:nvPicPr>
          <p:cNvPr id="14" name="Google Shape;14;p35" descr="A picture containing text&#10;&#10;Description automatically generated"/>
          <p:cNvPicPr preferRelativeResize="0"/>
          <p:nvPr/>
        </p:nvPicPr>
        <p:blipFill rotWithShape="1">
          <a:blip r:embed="rId3">
            <a:alphaModFix/>
          </a:blip>
          <a:srcRect/>
          <a:stretch/>
        </p:blipFill>
        <p:spPr>
          <a:xfrm>
            <a:off x="1003608" y="-37170"/>
            <a:ext cx="1309890" cy="531496"/>
          </a:xfrm>
          <a:prstGeom prst="rect">
            <a:avLst/>
          </a:prstGeom>
          <a:noFill/>
          <a:ln>
            <a:noFill/>
          </a:ln>
        </p:spPr>
      </p:pic>
      <p:sp>
        <p:nvSpPr>
          <p:cNvPr id="2" name="Google Shape;681;p29">
            <a:extLst>
              <a:ext uri="{FF2B5EF4-FFF2-40B4-BE49-F238E27FC236}">
                <a16:creationId xmlns:a16="http://schemas.microsoft.com/office/drawing/2014/main" id="{851C273C-EE47-0860-C261-19AFBB20074C}"/>
              </a:ext>
            </a:extLst>
          </p:cNvPr>
          <p:cNvSpPr txBox="1"/>
          <p:nvPr userDrawn="1"/>
        </p:nvSpPr>
        <p:spPr>
          <a:xfrm>
            <a:off x="4819972" y="353150"/>
            <a:ext cx="4022447" cy="4452727"/>
          </a:xfrm>
          <a:prstGeom prst="rect">
            <a:avLst/>
          </a:prstGeom>
          <a:noFill/>
          <a:ln>
            <a:noFill/>
          </a:ln>
        </p:spPr>
        <p:txBody>
          <a:bodyPr spcFirstLastPara="1" wrap="square" lIns="91425" tIns="91425" rIns="91425" bIns="91425" anchor="t" anchorCtr="0">
            <a:spAutoFit/>
          </a:bodyPr>
          <a:lstStyle/>
          <a:p>
            <a:pPr marL="0" marR="0" lvl="0" indent="0" algn="r" rtl="1">
              <a:lnSpc>
                <a:spcPct val="115000"/>
              </a:lnSpc>
              <a:spcBef>
                <a:spcPts val="1400"/>
              </a:spcBef>
              <a:spcAft>
                <a:spcPts val="0"/>
              </a:spcAft>
              <a:buClr>
                <a:srgbClr val="000000"/>
              </a:buClr>
              <a:buSzPts val="2000"/>
              <a:buFont typeface="Arial"/>
              <a:buNone/>
            </a:pPr>
            <a:r>
              <a:rPr lang="iw" sz="2000" b="1" i="0" u="sng" strike="noStrike" cap="none">
                <a:solidFill>
                  <a:srgbClr val="0070C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דוגמאות לסימביוזה תעשייתית בישראל</a:t>
            </a:r>
            <a:r>
              <a:rPr lang="iw" sz="2000" b="1" i="0" u="none" strike="noStrike" cap="none">
                <a:solidFill>
                  <a:srgbClr val="0070C0"/>
                </a:solidFill>
                <a:latin typeface="Calibri"/>
                <a:ea typeface="Calibri"/>
                <a:cs typeface="Calibri"/>
                <a:sym typeface="Calibri"/>
              </a:rPr>
              <a:t>  </a:t>
            </a:r>
            <a:endParaRPr sz="2000" b="1" i="0" u="none" strike="noStrike" cap="none">
              <a:solidFill>
                <a:srgbClr val="0070C0"/>
              </a:solidFill>
              <a:latin typeface="Calibri"/>
              <a:ea typeface="Calibri"/>
              <a:cs typeface="Calibri"/>
              <a:sym typeface="Calibri"/>
            </a:endParaRPr>
          </a:p>
          <a:p>
            <a:pPr marL="0" marR="50800" lvl="0" indent="0" algn="r" rtl="1">
              <a:lnSpc>
                <a:spcPct val="115000"/>
              </a:lnSpc>
              <a:spcBef>
                <a:spcPts val="1100"/>
              </a:spcBef>
              <a:spcAft>
                <a:spcPts val="0"/>
              </a:spcAft>
              <a:buClr>
                <a:schemeClr val="dk1"/>
              </a:buClr>
              <a:buSzPts val="1100"/>
              <a:buFont typeface="Arial"/>
              <a:buNone/>
            </a:pPr>
            <a:r>
              <a:rPr lang="iw" sz="1300" b="0" i="0" u="none" strike="noStrike" cap="none">
                <a:solidFill>
                  <a:srgbClr val="435369"/>
                </a:solidFill>
                <a:latin typeface="Calibri"/>
                <a:ea typeface="Calibri"/>
                <a:cs typeface="Calibri"/>
                <a:sym typeface="Calibri"/>
              </a:rPr>
              <a:t>בישראל יש דוגמאות רבות לסימביוזה תעשייתית, הנה כמה מהן:</a:t>
            </a:r>
            <a:endParaRPr sz="1300" b="1" i="0" u="none" strike="noStrike" cap="none">
              <a:solidFill>
                <a:srgbClr val="435369"/>
              </a:solidFill>
              <a:latin typeface="Calibri"/>
              <a:ea typeface="Calibri"/>
              <a:cs typeface="Calibri"/>
              <a:sym typeface="Calibri"/>
            </a:endParaRPr>
          </a:p>
          <a:p>
            <a:pPr marL="184150" marR="0" lvl="0" indent="-177800" algn="r" rtl="1">
              <a:lnSpc>
                <a:spcPct val="115000"/>
              </a:lnSpc>
              <a:spcBef>
                <a:spcPts val="1100"/>
              </a:spcBef>
              <a:spcAft>
                <a:spcPts val="0"/>
              </a:spcAft>
              <a:buClr>
                <a:srgbClr val="0070C0"/>
              </a:buClr>
              <a:buSzPts val="1350"/>
              <a:buFont typeface="Arial"/>
              <a:buChar char="●"/>
            </a:pPr>
            <a:r>
              <a:rPr lang="iw" sz="1300" b="0" i="0" u="none" strike="noStrike" cap="none">
                <a:solidFill>
                  <a:srgbClr val="435369"/>
                </a:solidFill>
                <a:latin typeface="Calibri"/>
                <a:ea typeface="Calibri"/>
                <a:cs typeface="Calibri"/>
                <a:sym typeface="Calibri"/>
              </a:rPr>
              <a:t>אפר פחם שהוא תוצר לוואי של שימוש בפחם להפקת חשמל בתחנות הכוח של חברת החשמל, משמש כחומר גלם לייצור מלט במפעלי "נשר".</a:t>
            </a:r>
            <a:br>
              <a:rPr lang="iw" sz="1300" b="0" i="0" u="none" strike="noStrike" cap="none">
                <a:solidFill>
                  <a:srgbClr val="435369"/>
                </a:solidFill>
                <a:latin typeface="Calibri"/>
                <a:ea typeface="Calibri"/>
                <a:cs typeface="Calibri"/>
                <a:sym typeface="Calibri"/>
              </a:rPr>
            </a:br>
            <a:endParaRPr sz="1300" b="0" i="0" u="none" strike="noStrike" cap="none">
              <a:solidFill>
                <a:srgbClr val="435369"/>
              </a:solidFill>
              <a:latin typeface="Calibri"/>
              <a:ea typeface="Calibri"/>
              <a:cs typeface="Calibri"/>
              <a:sym typeface="Calibri"/>
            </a:endParaRPr>
          </a:p>
          <a:p>
            <a:pPr marL="184150" marR="0" lvl="0" indent="-177800" algn="r" rtl="1">
              <a:lnSpc>
                <a:spcPct val="115000"/>
              </a:lnSpc>
              <a:spcBef>
                <a:spcPts val="0"/>
              </a:spcBef>
              <a:spcAft>
                <a:spcPts val="0"/>
              </a:spcAft>
              <a:buClr>
                <a:srgbClr val="0070C0"/>
              </a:buClr>
              <a:buSzPts val="1350"/>
              <a:buFont typeface="Arial"/>
              <a:buChar char="●"/>
            </a:pPr>
            <a:r>
              <a:rPr lang="iw" sz="1300" b="0" i="0" u="none" strike="noStrike" cap="none">
                <a:solidFill>
                  <a:srgbClr val="435369"/>
                </a:solidFill>
                <a:latin typeface="Calibri"/>
                <a:ea typeface="Calibri"/>
                <a:cs typeface="Calibri"/>
                <a:sym typeface="Calibri"/>
              </a:rPr>
              <a:t>פסולת עירונית הופכת דלק 'ירוק' המשמש כתחליף לדלק, במפעל ייצור המלט של נשר.</a:t>
            </a:r>
            <a:br>
              <a:rPr lang="iw" sz="1300" b="0" i="0" u="none" strike="noStrike" cap="none">
                <a:solidFill>
                  <a:srgbClr val="435369"/>
                </a:solidFill>
                <a:latin typeface="Calibri"/>
                <a:ea typeface="Calibri"/>
                <a:cs typeface="Calibri"/>
                <a:sym typeface="Calibri"/>
              </a:rPr>
            </a:br>
            <a:endParaRPr sz="1300" b="0" i="0" u="none" strike="noStrike" cap="none">
              <a:solidFill>
                <a:srgbClr val="435369"/>
              </a:solidFill>
              <a:latin typeface="Calibri"/>
              <a:ea typeface="Calibri"/>
              <a:cs typeface="Calibri"/>
              <a:sym typeface="Calibri"/>
            </a:endParaRPr>
          </a:p>
          <a:p>
            <a:pPr marL="184150" marR="0" lvl="0" indent="-177800" algn="r" rtl="1">
              <a:lnSpc>
                <a:spcPct val="115000"/>
              </a:lnSpc>
              <a:spcBef>
                <a:spcPts val="0"/>
              </a:spcBef>
              <a:spcAft>
                <a:spcPts val="0"/>
              </a:spcAft>
              <a:buClr>
                <a:srgbClr val="0070C0"/>
              </a:buClr>
              <a:buSzPts val="1350"/>
              <a:buFont typeface="Arial"/>
              <a:buChar char="●"/>
            </a:pPr>
            <a:r>
              <a:rPr lang="iw" sz="1300" b="0" i="0" u="none" strike="noStrike" cap="none">
                <a:solidFill>
                  <a:srgbClr val="435369"/>
                </a:solidFill>
                <a:latin typeface="Calibri"/>
                <a:ea typeface="Calibri"/>
                <a:cs typeface="Calibri"/>
                <a:sym typeface="Calibri"/>
              </a:rPr>
              <a:t>במועצה התעשייתית נאות חובב, בה ממוקמים מפעלים רבים, יש רשת שיתופי פעולה של סימביוזה תעשייתית, הן בחומרי גלם והן במים, קיטור, אנרגיה ועוד.</a:t>
            </a:r>
            <a:endParaRPr sz="1300" b="0" i="0" u="none" strike="noStrike" cap="none">
              <a:solidFill>
                <a:srgbClr val="435369"/>
              </a:solidFill>
              <a:latin typeface="Calibri"/>
              <a:ea typeface="Calibri"/>
              <a:cs typeface="Calibri"/>
              <a:sym typeface="Calibri"/>
            </a:endParaRPr>
          </a:p>
          <a:p>
            <a:pPr marL="0" marR="0" lvl="0" indent="0" algn="r" rtl="1">
              <a:lnSpc>
                <a:spcPct val="115000"/>
              </a:lnSpc>
              <a:spcBef>
                <a:spcPts val="1400"/>
              </a:spcBef>
              <a:spcAft>
                <a:spcPts val="0"/>
              </a:spcAft>
              <a:buClr>
                <a:srgbClr val="000000"/>
              </a:buClr>
              <a:buSzPts val="1300"/>
              <a:buFont typeface="Arial"/>
              <a:buNone/>
            </a:pPr>
            <a:endParaRPr sz="1300" b="0" i="0" u="none" strike="noStrike" cap="none">
              <a:solidFill>
                <a:srgbClr val="0070C0"/>
              </a:solidFill>
              <a:latin typeface="Calibri"/>
              <a:ea typeface="Calibri"/>
              <a:cs typeface="Calibri"/>
              <a:sym typeface="Calibri"/>
            </a:endParaRPr>
          </a:p>
          <a:p>
            <a:pPr marL="0" marR="0" lvl="0" indent="0" algn="r" rtl="1">
              <a:lnSpc>
                <a:spcPct val="115000"/>
              </a:lnSpc>
              <a:spcBef>
                <a:spcPts val="1800"/>
              </a:spcBef>
              <a:spcAft>
                <a:spcPts val="400"/>
              </a:spcAft>
              <a:buClr>
                <a:srgbClr val="000000"/>
              </a:buClr>
              <a:buSzPts val="1300"/>
              <a:buFont typeface="Arial"/>
              <a:buNone/>
            </a:pPr>
            <a:r>
              <a:rPr lang="iw" sz="1300" b="1" i="0" u="none" strike="noStrike" cap="none">
                <a:solidFill>
                  <a:srgbClr val="0070C0"/>
                </a:solidFill>
                <a:latin typeface="Calibri"/>
                <a:ea typeface="Calibri"/>
                <a:cs typeface="Calibri"/>
                <a:sym typeface="Calibri"/>
              </a:rPr>
              <a:t>מקור</a:t>
            </a:r>
            <a:r>
              <a:rPr lang="iw" sz="1300" b="0" i="0" u="none" strike="noStrike" cap="none">
                <a:solidFill>
                  <a:srgbClr val="0070C0"/>
                </a:solidFill>
                <a:latin typeface="Calibri"/>
                <a:ea typeface="Calibri"/>
                <a:cs typeface="Calibri"/>
                <a:sym typeface="Calibri"/>
              </a:rPr>
              <a:t>:</a:t>
            </a:r>
            <a:r>
              <a:rPr lang="iw" sz="1300" b="0" i="0" u="none" strike="noStrike" cap="none">
                <a:solidFill>
                  <a:srgbClr val="435369"/>
                </a:solidFill>
                <a:latin typeface="Calibri"/>
                <a:ea typeface="Calibri"/>
                <a:cs typeface="Calibri"/>
                <a:sym typeface="Calibri"/>
              </a:rPr>
              <a:t> האתר </a:t>
            </a:r>
            <a:r>
              <a:rPr lang="iw" sz="1300" b="0" i="0" u="sng" strike="noStrike" cap="none">
                <a:solidFill>
                  <a:srgbClr val="435369"/>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infospot.co.il</a:t>
            </a:r>
            <a:r>
              <a:rPr lang="iw" sz="1300" b="0" i="0" u="none" strike="noStrike" cap="none">
                <a:solidFill>
                  <a:srgbClr val="435369"/>
                </a:solidFill>
                <a:latin typeface="Calibri"/>
                <a:ea typeface="Calibri"/>
                <a:cs typeface="Calibri"/>
                <a:sym typeface="Calibri"/>
              </a:rPr>
              <a:t>  מרכז למנהלי איכות הסביבה</a:t>
            </a:r>
            <a:endParaRPr sz="1300" b="0" i="0" u="none" strike="noStrike" cap="none">
              <a:solidFill>
                <a:srgbClr val="435369"/>
              </a:solidFill>
              <a:latin typeface="Calibri"/>
              <a:ea typeface="Calibri"/>
              <a:cs typeface="Calibri"/>
              <a:sym typeface="Calibri"/>
            </a:endParaRPr>
          </a:p>
        </p:txBody>
      </p:sp>
      <p:sp>
        <p:nvSpPr>
          <p:cNvPr id="3" name="Google Shape;682;p29">
            <a:extLst>
              <a:ext uri="{FF2B5EF4-FFF2-40B4-BE49-F238E27FC236}">
                <a16:creationId xmlns:a16="http://schemas.microsoft.com/office/drawing/2014/main" id="{A4E1E278-3259-0089-D346-F93BAB9B6BD9}"/>
              </a:ext>
            </a:extLst>
          </p:cNvPr>
          <p:cNvSpPr txBox="1"/>
          <p:nvPr userDrawn="1"/>
        </p:nvSpPr>
        <p:spPr>
          <a:xfrm>
            <a:off x="414550" y="934336"/>
            <a:ext cx="4157400" cy="3100819"/>
          </a:xfrm>
          <a:prstGeom prst="rect">
            <a:avLst/>
          </a:prstGeom>
          <a:noFill/>
          <a:ln>
            <a:noFill/>
          </a:ln>
        </p:spPr>
        <p:txBody>
          <a:bodyPr spcFirstLastPara="1" wrap="square" lIns="91425" tIns="91425" rIns="91425" bIns="91425" anchor="t" anchorCtr="0">
            <a:spAutoFit/>
          </a:bodyPr>
          <a:lstStyle/>
          <a:p>
            <a:pPr marL="0" marR="0" lvl="0" indent="0" algn="r" rtl="1">
              <a:lnSpc>
                <a:spcPct val="110000"/>
              </a:lnSpc>
              <a:spcBef>
                <a:spcPts val="900"/>
              </a:spcBef>
              <a:spcAft>
                <a:spcPts val="0"/>
              </a:spcAft>
              <a:buClr>
                <a:schemeClr val="dk1"/>
              </a:buClr>
              <a:buSzPts val="1100"/>
              <a:buFont typeface="Arial"/>
              <a:buNone/>
            </a:pPr>
            <a:r>
              <a:rPr lang="iw" sz="1500" b="1" i="0" u="none" strike="noStrike" cap="none">
                <a:solidFill>
                  <a:srgbClr val="435369"/>
                </a:solidFill>
                <a:latin typeface="Calibri"/>
                <a:ea typeface="Calibri"/>
                <a:cs typeface="Calibri"/>
                <a:sym typeface="Calibri"/>
              </a:rPr>
              <a:t>  דוגמא: ניצול חום הארובה להפעלת מזגן</a:t>
            </a:r>
            <a:endParaRPr sz="1500" b="1" i="0" u="none" strike="noStrike" cap="none">
              <a:solidFill>
                <a:srgbClr val="435369"/>
              </a:solidFill>
              <a:latin typeface="Calibri"/>
              <a:ea typeface="Calibri"/>
              <a:cs typeface="Calibri"/>
              <a:sym typeface="Calibri"/>
            </a:endParaRPr>
          </a:p>
          <a:p>
            <a:pPr marL="101600" marR="101600" lvl="0" indent="0" algn="r" rtl="1">
              <a:lnSpc>
                <a:spcPct val="110000"/>
              </a:lnSpc>
              <a:spcBef>
                <a:spcPts val="900"/>
              </a:spcBef>
              <a:spcAft>
                <a:spcPts val="0"/>
              </a:spcAft>
              <a:buClr>
                <a:schemeClr val="dk1"/>
              </a:buClr>
              <a:buSzPts val="1100"/>
              <a:buFont typeface="Arial"/>
              <a:buNone/>
            </a:pPr>
            <a:r>
              <a:rPr lang="iw" sz="1300" b="1" i="0" u="none" strike="noStrike" cap="none">
                <a:solidFill>
                  <a:srgbClr val="435369"/>
                </a:solidFill>
                <a:latin typeface="Calibri"/>
                <a:ea typeface="Calibri"/>
                <a:cs typeface="Calibri"/>
                <a:sym typeface="Calibri"/>
              </a:rPr>
              <a:t>האתגר:</a:t>
            </a:r>
            <a:r>
              <a:rPr lang="iw" sz="1300" b="0" i="0" u="none" strike="noStrike" cap="none">
                <a:solidFill>
                  <a:srgbClr val="435369"/>
                </a:solidFill>
                <a:latin typeface="Calibri"/>
                <a:ea typeface="Calibri"/>
                <a:cs typeface="Calibri"/>
                <a:sym typeface="Calibri"/>
              </a:rPr>
              <a:t> במאפייה פועל תנור אפייה על סולר, המייצר חום של 1100 מעלות צלזיוס, לייצור לחם. </a:t>
            </a:r>
            <a:br>
              <a:rPr lang="iw" sz="1300" b="0" i="0" u="none" strike="noStrike" cap="none">
                <a:solidFill>
                  <a:srgbClr val="435369"/>
                </a:solidFill>
                <a:latin typeface="Calibri"/>
                <a:ea typeface="Calibri"/>
                <a:cs typeface="Calibri"/>
                <a:sym typeface="Calibri"/>
              </a:rPr>
            </a:br>
            <a:r>
              <a:rPr lang="iw" sz="1300" b="0" i="0" u="none" strike="noStrike" cap="none">
                <a:solidFill>
                  <a:srgbClr val="435369"/>
                </a:solidFill>
                <a:latin typeface="Calibri"/>
                <a:ea typeface="Calibri"/>
                <a:cs typeface="Calibri"/>
                <a:sym typeface="Calibri"/>
              </a:rPr>
              <a:t>חום בטמפ' של כ- 600 מעלות צלזיוס, נפלט דרך הארובה. </a:t>
            </a:r>
            <a:br>
              <a:rPr lang="iw" sz="1300" b="0" i="0" u="none" strike="noStrike" cap="none">
                <a:solidFill>
                  <a:srgbClr val="435369"/>
                </a:solidFill>
                <a:latin typeface="Calibri"/>
                <a:ea typeface="Calibri"/>
                <a:cs typeface="Calibri"/>
                <a:sym typeface="Calibri"/>
              </a:rPr>
            </a:br>
            <a:r>
              <a:rPr lang="iw" sz="1300" b="0" i="0" u="none" strike="noStrike" cap="none">
                <a:solidFill>
                  <a:srgbClr val="435369"/>
                </a:solidFill>
                <a:latin typeface="Calibri"/>
                <a:ea typeface="Calibri"/>
                <a:cs typeface="Calibri"/>
                <a:sym typeface="Calibri"/>
              </a:rPr>
              <a:t>בגלל החום הנפלט, בשעות בהם פועל התנור, פועלת במקביל מערכת מיזוג האויר.          </a:t>
            </a:r>
            <a:br>
              <a:rPr lang="iw" sz="1300" b="0" i="0" u="none" strike="noStrike" cap="none">
                <a:solidFill>
                  <a:srgbClr val="435369"/>
                </a:solidFill>
                <a:latin typeface="Calibri"/>
                <a:ea typeface="Calibri"/>
                <a:cs typeface="Calibri"/>
                <a:sym typeface="Calibri"/>
              </a:rPr>
            </a:br>
            <a:br>
              <a:rPr lang="iw" sz="1300" b="0" i="0" u="none" strike="noStrike" cap="none">
                <a:solidFill>
                  <a:srgbClr val="435369"/>
                </a:solidFill>
                <a:latin typeface="Calibri"/>
                <a:ea typeface="Calibri"/>
                <a:cs typeface="Calibri"/>
                <a:sym typeface="Calibri"/>
              </a:rPr>
            </a:br>
            <a:r>
              <a:rPr lang="iw" sz="1300" b="1" i="0" u="none" strike="noStrike" cap="none">
                <a:solidFill>
                  <a:srgbClr val="435369"/>
                </a:solidFill>
                <a:latin typeface="Calibri"/>
                <a:ea typeface="Calibri"/>
                <a:cs typeface="Calibri"/>
                <a:sym typeface="Calibri"/>
              </a:rPr>
              <a:t>פתרון: </a:t>
            </a:r>
            <a:r>
              <a:rPr lang="iw" sz="1300" b="0" i="0" u="none" strike="noStrike" cap="none">
                <a:solidFill>
                  <a:srgbClr val="435369"/>
                </a:solidFill>
                <a:latin typeface="Calibri"/>
                <a:ea typeface="Calibri"/>
                <a:cs typeface="Calibri"/>
                <a:sym typeface="Calibri"/>
              </a:rPr>
              <a:t>ניצול החום הנפלט מהארובה, ישמש כמקור אנרגיה להפעלת מערכת מיזוג האוויר במאפיה. </a:t>
            </a:r>
            <a:br>
              <a:rPr lang="iw" sz="1300" b="0" i="0" u="none" strike="noStrike" cap="none">
                <a:solidFill>
                  <a:srgbClr val="435369"/>
                </a:solidFill>
                <a:latin typeface="Calibri"/>
                <a:ea typeface="Calibri"/>
                <a:cs typeface="Calibri"/>
                <a:sym typeface="Calibri"/>
              </a:rPr>
            </a:br>
            <a:r>
              <a:rPr lang="iw" sz="1300" b="0" i="0" u="none" strike="noStrike" cap="none">
                <a:solidFill>
                  <a:srgbClr val="435369"/>
                </a:solidFill>
                <a:latin typeface="Calibri"/>
                <a:ea typeface="Calibri"/>
                <a:cs typeface="Calibri"/>
                <a:sym typeface="Calibri"/>
              </a:rPr>
              <a:t>כך נחסך 100% מהחשמל להפעלת מערכת מיזוג האוויר.</a:t>
            </a:r>
            <a:endParaRPr sz="1300" b="0" i="0" u="none" strike="noStrike" cap="none">
              <a:solidFill>
                <a:srgbClr val="435369"/>
              </a:solidFill>
              <a:latin typeface="Calibri"/>
              <a:ea typeface="Calibri"/>
              <a:cs typeface="Calibri"/>
              <a:sym typeface="Calibri"/>
            </a:endParaRPr>
          </a:p>
          <a:p>
            <a:pPr marL="0" marR="0" lvl="0" indent="0" algn="r" rtl="1">
              <a:lnSpc>
                <a:spcPct val="110000"/>
              </a:lnSpc>
              <a:spcBef>
                <a:spcPts val="900"/>
              </a:spcBef>
              <a:spcAft>
                <a:spcPts val="900"/>
              </a:spcAft>
              <a:buClr>
                <a:schemeClr val="dk1"/>
              </a:buClr>
              <a:buSzPts val="1100"/>
              <a:buFont typeface="Arial"/>
              <a:buNone/>
            </a:pPr>
            <a:r>
              <a:rPr lang="iw" sz="1300" b="0" i="0" u="none" strike="noStrike" cap="none">
                <a:solidFill>
                  <a:srgbClr val="435369"/>
                </a:solidFill>
                <a:latin typeface="Calibri"/>
                <a:ea typeface="Calibri"/>
                <a:cs typeface="Calibri"/>
                <a:sym typeface="Calibri"/>
              </a:rPr>
              <a:t>   </a:t>
            </a:r>
            <a:r>
              <a:rPr lang="iw" sz="1300" b="1" i="0" u="none" strike="noStrike" cap="none">
                <a:solidFill>
                  <a:srgbClr val="0070C0"/>
                </a:solidFill>
                <a:latin typeface="Calibri"/>
                <a:ea typeface="Calibri"/>
                <a:cs typeface="Calibri"/>
                <a:sym typeface="Calibri"/>
              </a:rPr>
              <a:t>הרחבה באנגלית</a:t>
            </a:r>
            <a:r>
              <a:rPr lang="iw" sz="1300" b="0" i="0" u="none" strike="noStrike" cap="none">
                <a:solidFill>
                  <a:srgbClr val="0070C0"/>
                </a:solidFill>
                <a:latin typeface="Calibri"/>
                <a:ea typeface="Calibri"/>
                <a:cs typeface="Calibri"/>
                <a:sym typeface="Calibri"/>
              </a:rPr>
              <a:t>: </a:t>
            </a:r>
            <a:r>
              <a:rPr lang="iw" sz="1300" b="0" i="0" u="sng" strike="noStrike" cap="none">
                <a:solidFill>
                  <a:srgbClr val="435369"/>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ניצול חום הארובה להפעלת הצ'ילר</a:t>
            </a:r>
            <a:r>
              <a:rPr lang="iw" sz="1300" b="0" i="0" u="none" strike="noStrike" cap="none">
                <a:solidFill>
                  <a:srgbClr val="435369"/>
                </a:solidFill>
                <a:latin typeface="Calibri"/>
                <a:ea typeface="Calibri"/>
                <a:cs typeface="Calibri"/>
                <a:sym typeface="Calibri"/>
              </a:rPr>
              <a:t>    </a:t>
            </a:r>
            <a:endParaRPr sz="1300" b="0" i="0" u="none" strike="noStrike" cap="none">
              <a:solidFill>
                <a:srgbClr val="435369"/>
              </a:solidFill>
              <a:latin typeface="Calibri"/>
              <a:ea typeface="Calibri"/>
              <a:cs typeface="Calibri"/>
              <a:sym typeface="Calibri"/>
            </a:endParaRPr>
          </a:p>
        </p:txBody>
      </p:sp>
      <p:sp>
        <p:nvSpPr>
          <p:cNvPr id="4" name="Google Shape;683;p29">
            <a:extLst>
              <a:ext uri="{FF2B5EF4-FFF2-40B4-BE49-F238E27FC236}">
                <a16:creationId xmlns:a16="http://schemas.microsoft.com/office/drawing/2014/main" id="{A1C0078D-23F3-2EE0-A832-F9F9E361D841}"/>
              </a:ext>
            </a:extLst>
          </p:cNvPr>
          <p:cNvSpPr/>
          <p:nvPr userDrawn="1"/>
        </p:nvSpPr>
        <p:spPr>
          <a:xfrm flipH="1">
            <a:off x="852407" y="1429253"/>
            <a:ext cx="3533614" cy="45719"/>
          </a:xfrm>
          <a:prstGeom prst="rect">
            <a:avLst/>
          </a:prstGeom>
          <a:gradFill>
            <a:gsLst>
              <a:gs pos="0">
                <a:srgbClr val="92D050">
                  <a:alpha val="7450"/>
                </a:srgbClr>
              </a:gs>
              <a:gs pos="99000">
                <a:srgbClr val="72504F"/>
              </a:gs>
              <a:gs pos="100000">
                <a:srgbClr val="72504F"/>
              </a:gs>
            </a:gsLst>
            <a:lin ang="10800000" scaled="0"/>
          </a:gradFill>
          <a:ln>
            <a:noFill/>
          </a:ln>
        </p:spPr>
        <p:txBody>
          <a:bodyPr spcFirstLastPara="1" wrap="square" lIns="91425" tIns="45700" rIns="91425" bIns="45700" anchor="ctr" anchorCtr="0">
            <a:noAutofit/>
          </a:bodyPr>
          <a:lstStyle/>
          <a:p>
            <a:pPr marL="0" marR="292100" lvl="0" indent="0" algn="ctr" rtl="0">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cxnSp>
        <p:nvCxnSpPr>
          <p:cNvPr id="5" name="Google Shape;684;p29">
            <a:extLst>
              <a:ext uri="{FF2B5EF4-FFF2-40B4-BE49-F238E27FC236}">
                <a16:creationId xmlns:a16="http://schemas.microsoft.com/office/drawing/2014/main" id="{C07F2D6C-B9A7-7F96-0581-10B804EDAFDA}"/>
              </a:ext>
            </a:extLst>
          </p:cNvPr>
          <p:cNvCxnSpPr/>
          <p:nvPr userDrawn="1"/>
        </p:nvCxnSpPr>
        <p:spPr>
          <a:xfrm>
            <a:off x="4732200" y="735259"/>
            <a:ext cx="0" cy="3364043"/>
          </a:xfrm>
          <a:prstGeom prst="straightConnector1">
            <a:avLst/>
          </a:prstGeom>
          <a:noFill/>
          <a:ln w="12700" cap="flat" cmpd="sng">
            <a:solidFill>
              <a:srgbClr val="77AB3C"/>
            </a:solidFill>
            <a:prstDash val="dot"/>
            <a:round/>
            <a:headEnd type="oval" w="med" len="med"/>
            <a:tailEnd type="oval" w="med" len="med"/>
          </a:ln>
        </p:spPr>
      </p:cxnSp>
    </p:spTree>
    <p:extLst>
      <p:ext uri="{BB962C8B-B14F-4D97-AF65-F5344CB8AC3E}">
        <p14:creationId xmlns:p14="http://schemas.microsoft.com/office/powerpoint/2010/main" val="2590935998"/>
      </p:ext>
    </p:extLst>
  </p:cSld>
  <p:clrMapOvr>
    <a:masterClrMapping/>
  </p:clrMapOvr>
  <p:extLst>
    <p:ext uri="{DCECCB84-F9BA-43D5-87BE-67443E8EF086}">
      <p15:sldGuideLst xmlns:p15="http://schemas.microsoft.com/office/powerpoint/2012/main">
        <p15:guide id="1" pos="551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6_Title and Content" preserve="1">
  <p:cSld name="17_Title and Content">
    <p:spTree>
      <p:nvGrpSpPr>
        <p:cNvPr id="1" name="Shape 10"/>
        <p:cNvGrpSpPr/>
        <p:nvPr/>
      </p:nvGrpSpPr>
      <p:grpSpPr>
        <a:xfrm>
          <a:off x="0" y="0"/>
          <a:ext cx="0" cy="0"/>
          <a:chOff x="0" y="0"/>
          <a:chExt cx="0" cy="0"/>
        </a:xfrm>
      </p:grpSpPr>
      <p:pic>
        <p:nvPicPr>
          <p:cNvPr id="11" name="Google Shape;11;p35"/>
          <p:cNvPicPr preferRelativeResize="0"/>
          <p:nvPr/>
        </p:nvPicPr>
        <p:blipFill rotWithShape="1">
          <a:blip r:embed="rId2">
            <a:alphaModFix/>
          </a:blip>
          <a:srcRect l="4869" t="9841"/>
          <a:stretch/>
        </p:blipFill>
        <p:spPr>
          <a:xfrm>
            <a:off x="-1176" y="0"/>
            <a:ext cx="1318610" cy="624841"/>
          </a:xfrm>
          <a:prstGeom prst="rect">
            <a:avLst/>
          </a:prstGeom>
          <a:noFill/>
          <a:ln>
            <a:noFill/>
          </a:ln>
        </p:spPr>
      </p:pic>
      <p:sp>
        <p:nvSpPr>
          <p:cNvPr id="12" name="Google Shape;12;p35"/>
          <p:cNvSpPr/>
          <p:nvPr/>
        </p:nvSpPr>
        <p:spPr>
          <a:xfrm rot="10800000">
            <a:off x="0" y="4425782"/>
            <a:ext cx="792000" cy="717717"/>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89685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13;p35"/>
          <p:cNvSpPr/>
          <p:nvPr/>
        </p:nvSpPr>
        <p:spPr>
          <a:xfrm>
            <a:off x="41071" y="4667441"/>
            <a:ext cx="595458"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 sz="1500" b="1" i="0" u="none" strike="noStrike" cap="none">
                <a:solidFill>
                  <a:schemeClr val="lt1"/>
                </a:solidFill>
                <a:latin typeface="Heebo"/>
                <a:ea typeface="Heebo"/>
                <a:cs typeface="Heebo"/>
                <a:sym typeface="Heebo"/>
              </a:rPr>
              <a:t>‹#›</a:t>
            </a:fld>
            <a:endParaRPr sz="1500" b="1" i="0" u="none" strike="noStrike" cap="none">
              <a:solidFill>
                <a:schemeClr val="lt1"/>
              </a:solidFill>
              <a:latin typeface="Heebo"/>
              <a:ea typeface="Heebo"/>
              <a:cs typeface="Heebo"/>
              <a:sym typeface="Heebo"/>
            </a:endParaRPr>
          </a:p>
        </p:txBody>
      </p:sp>
      <p:pic>
        <p:nvPicPr>
          <p:cNvPr id="14" name="Google Shape;14;p35" descr="A picture containing text&#10;&#10;Description automatically generated"/>
          <p:cNvPicPr preferRelativeResize="0"/>
          <p:nvPr/>
        </p:nvPicPr>
        <p:blipFill rotWithShape="1">
          <a:blip r:embed="rId3">
            <a:alphaModFix/>
          </a:blip>
          <a:srcRect/>
          <a:stretch/>
        </p:blipFill>
        <p:spPr>
          <a:xfrm>
            <a:off x="1003608" y="-37170"/>
            <a:ext cx="1309890" cy="531496"/>
          </a:xfrm>
          <a:prstGeom prst="rect">
            <a:avLst/>
          </a:prstGeom>
          <a:noFill/>
          <a:ln>
            <a:noFill/>
          </a:ln>
        </p:spPr>
      </p:pic>
      <p:sp>
        <p:nvSpPr>
          <p:cNvPr id="2" name="Google Shape;689;p30">
            <a:extLst>
              <a:ext uri="{FF2B5EF4-FFF2-40B4-BE49-F238E27FC236}">
                <a16:creationId xmlns:a16="http://schemas.microsoft.com/office/drawing/2014/main" id="{5F371ADA-88AB-211E-7D9D-2A98C06CE3E6}"/>
              </a:ext>
            </a:extLst>
          </p:cNvPr>
          <p:cNvSpPr/>
          <p:nvPr userDrawn="1"/>
        </p:nvSpPr>
        <p:spPr>
          <a:xfrm>
            <a:off x="968644" y="3239642"/>
            <a:ext cx="7268625" cy="604852"/>
          </a:xfrm>
          <a:prstGeom prst="roundRect">
            <a:avLst>
              <a:gd name="adj" fmla="val 8732"/>
            </a:avLst>
          </a:prstGeom>
          <a:gradFill>
            <a:gsLst>
              <a:gs pos="0">
                <a:srgbClr val="0070C0">
                  <a:alpha val="4705"/>
                </a:srgbClr>
              </a:gs>
              <a:gs pos="34000">
                <a:srgbClr val="0070C0">
                  <a:alpha val="4705"/>
                </a:srgbClr>
              </a:gs>
              <a:gs pos="100000">
                <a:srgbClr val="0070C0">
                  <a:alpha val="25882"/>
                </a:srgbClr>
              </a:gs>
            </a:gsLst>
            <a:lin ang="54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3" name="Google Shape;690;p30">
            <a:extLst>
              <a:ext uri="{FF2B5EF4-FFF2-40B4-BE49-F238E27FC236}">
                <a16:creationId xmlns:a16="http://schemas.microsoft.com/office/drawing/2014/main" id="{7E8DD126-AD7D-D429-0175-F9B8EC1E4452}"/>
              </a:ext>
            </a:extLst>
          </p:cNvPr>
          <p:cNvSpPr txBox="1"/>
          <p:nvPr userDrawn="1"/>
        </p:nvSpPr>
        <p:spPr>
          <a:xfrm>
            <a:off x="2898184" y="138100"/>
            <a:ext cx="5954346" cy="523200"/>
          </a:xfrm>
          <a:prstGeom prst="rect">
            <a:avLst/>
          </a:prstGeom>
          <a:noFill/>
          <a:ln>
            <a:noFill/>
          </a:ln>
        </p:spPr>
        <p:txBody>
          <a:bodyPr spcFirstLastPara="1" wrap="square" lIns="91425" tIns="91425" rIns="91425" bIns="91425" anchor="t" anchorCtr="0">
            <a:spAutoFit/>
          </a:bodyPr>
          <a:lstStyle/>
          <a:p>
            <a:pPr marL="0" marR="0" lvl="0" indent="0" algn="r" rtl="1">
              <a:lnSpc>
                <a:spcPct val="100000"/>
              </a:lnSpc>
              <a:spcBef>
                <a:spcPts val="0"/>
              </a:spcBef>
              <a:spcAft>
                <a:spcPts val="0"/>
              </a:spcAft>
              <a:buClr>
                <a:srgbClr val="000000"/>
              </a:buClr>
              <a:buSzPts val="2100"/>
              <a:buFont typeface="Arial"/>
              <a:buNone/>
            </a:pPr>
            <a:r>
              <a:rPr lang="iw" sz="2100" b="1" i="0" u="none" strike="noStrike" cap="none" dirty="0">
                <a:solidFill>
                  <a:srgbClr val="0070C0"/>
                </a:solidFill>
                <a:latin typeface="Calibri"/>
                <a:ea typeface="Calibri"/>
                <a:cs typeface="Calibri"/>
                <a:sym typeface="Calibri"/>
              </a:rPr>
              <a:t>אתגר 3  - פתרון בעיות בעזרת סימביוזה תעשייתית </a:t>
            </a:r>
            <a:endParaRPr sz="2100" b="1" i="0" u="none" strike="noStrike" cap="none" dirty="0">
              <a:solidFill>
                <a:srgbClr val="0070C0"/>
              </a:solidFill>
              <a:latin typeface="Calibri"/>
              <a:ea typeface="Calibri"/>
              <a:cs typeface="Calibri"/>
              <a:sym typeface="Calibri"/>
            </a:endParaRPr>
          </a:p>
        </p:txBody>
      </p:sp>
      <p:sp>
        <p:nvSpPr>
          <p:cNvPr id="4" name="Google Shape;691;p30">
            <a:extLst>
              <a:ext uri="{FF2B5EF4-FFF2-40B4-BE49-F238E27FC236}">
                <a16:creationId xmlns:a16="http://schemas.microsoft.com/office/drawing/2014/main" id="{7294471C-2581-83A7-6C73-8A9D5F98903E}"/>
              </a:ext>
            </a:extLst>
          </p:cNvPr>
          <p:cNvSpPr/>
          <p:nvPr userDrawn="1"/>
        </p:nvSpPr>
        <p:spPr>
          <a:xfrm flipH="1">
            <a:off x="2541722" y="561347"/>
            <a:ext cx="6222487" cy="52725"/>
          </a:xfrm>
          <a:prstGeom prst="rect">
            <a:avLst/>
          </a:prstGeom>
          <a:gradFill>
            <a:gsLst>
              <a:gs pos="0">
                <a:srgbClr val="92D050">
                  <a:alpha val="7450"/>
                </a:srgbClr>
              </a:gs>
              <a:gs pos="99000">
                <a:srgbClr val="72504F"/>
              </a:gs>
              <a:gs pos="100000">
                <a:srgbClr val="72504F"/>
              </a:gs>
            </a:gsLst>
            <a:lin ang="108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5" name="Google Shape;692;p30">
            <a:extLst>
              <a:ext uri="{FF2B5EF4-FFF2-40B4-BE49-F238E27FC236}">
                <a16:creationId xmlns:a16="http://schemas.microsoft.com/office/drawing/2014/main" id="{EC20DA70-7977-44E0-415E-7D9801C613C1}"/>
              </a:ext>
            </a:extLst>
          </p:cNvPr>
          <p:cNvSpPr txBox="1"/>
          <p:nvPr userDrawn="1"/>
        </p:nvSpPr>
        <p:spPr>
          <a:xfrm>
            <a:off x="2006009" y="540889"/>
            <a:ext cx="6840224" cy="404508"/>
          </a:xfrm>
          <a:prstGeom prst="rect">
            <a:avLst/>
          </a:prstGeom>
          <a:noFill/>
          <a:ln>
            <a:noFill/>
          </a:ln>
        </p:spPr>
        <p:txBody>
          <a:bodyPr spcFirstLastPara="1" wrap="square" lIns="91425" tIns="91425" rIns="91425" bIns="91425" anchor="t" anchorCtr="0">
            <a:noAutofit/>
          </a:bodyPr>
          <a:lstStyle/>
          <a:p>
            <a:pPr marL="0" marR="0" lvl="0" indent="0" algn="r" rtl="1">
              <a:lnSpc>
                <a:spcPct val="100000"/>
              </a:lnSpc>
              <a:spcBef>
                <a:spcPts val="0"/>
              </a:spcBef>
              <a:spcAft>
                <a:spcPts val="0"/>
              </a:spcAft>
              <a:buClr>
                <a:schemeClr val="dk1"/>
              </a:buClr>
              <a:buSzPts val="1100"/>
              <a:buFont typeface="Arial"/>
              <a:buNone/>
            </a:pPr>
            <a:r>
              <a:rPr lang="iw" sz="1500" b="0" i="0" u="none" strike="noStrike" cap="none">
                <a:solidFill>
                  <a:srgbClr val="435369"/>
                </a:solidFill>
                <a:latin typeface="Calibri"/>
                <a:ea typeface="Calibri"/>
                <a:cs typeface="Calibri"/>
                <a:sym typeface="Calibri"/>
              </a:rPr>
              <a:t>דמיינו שאתם בעלי מפעל שבתהליך הייצור מייצר פסולת רבה! </a:t>
            </a:r>
            <a:br>
              <a:rPr lang="iw" sz="1500" b="0" i="0" u="none" strike="noStrike" cap="none">
                <a:solidFill>
                  <a:srgbClr val="435369"/>
                </a:solidFill>
                <a:latin typeface="Calibri"/>
                <a:ea typeface="Calibri"/>
                <a:cs typeface="Calibri"/>
                <a:sym typeface="Calibri"/>
              </a:rPr>
            </a:br>
            <a:r>
              <a:rPr lang="iw" sz="1500" b="0" i="0" u="none" strike="noStrike" cap="none">
                <a:solidFill>
                  <a:srgbClr val="435369"/>
                </a:solidFill>
                <a:latin typeface="Calibri"/>
                <a:ea typeface="Calibri"/>
                <a:cs typeface="Calibri"/>
                <a:sym typeface="Calibri"/>
              </a:rPr>
              <a:t>עזרו לבעל המפעל למצוא שימוש בפסולת שלו. לפניכם ארבעה מקרים, הציעו פתרון לשניים מהם. </a:t>
            </a:r>
            <a:endParaRPr/>
          </a:p>
          <a:p>
            <a:pPr marL="0" marR="0" lvl="0" indent="0" algn="r" rtl="1">
              <a:lnSpc>
                <a:spcPct val="100000"/>
              </a:lnSpc>
              <a:spcBef>
                <a:spcPts val="0"/>
              </a:spcBef>
              <a:spcAft>
                <a:spcPts val="0"/>
              </a:spcAft>
              <a:buClr>
                <a:schemeClr val="dk1"/>
              </a:buClr>
              <a:buSzPts val="1100"/>
              <a:buFont typeface="Arial"/>
              <a:buNone/>
            </a:pPr>
            <a:endParaRPr sz="1500" b="0" i="0" u="none" strike="noStrike" cap="none">
              <a:solidFill>
                <a:srgbClr val="435369"/>
              </a:solidFill>
              <a:latin typeface="Calibri"/>
              <a:ea typeface="Calibri"/>
              <a:cs typeface="Calibri"/>
              <a:sym typeface="Calibri"/>
            </a:endParaRPr>
          </a:p>
        </p:txBody>
      </p:sp>
      <p:sp>
        <p:nvSpPr>
          <p:cNvPr id="6" name="Google Shape;693;p30">
            <a:extLst>
              <a:ext uri="{FF2B5EF4-FFF2-40B4-BE49-F238E27FC236}">
                <a16:creationId xmlns:a16="http://schemas.microsoft.com/office/drawing/2014/main" id="{0D592D59-9775-C277-0159-4B7A1D4670D6}"/>
              </a:ext>
            </a:extLst>
          </p:cNvPr>
          <p:cNvSpPr/>
          <p:nvPr userDrawn="1"/>
        </p:nvSpPr>
        <p:spPr>
          <a:xfrm>
            <a:off x="968644" y="1410842"/>
            <a:ext cx="7268625" cy="604852"/>
          </a:xfrm>
          <a:prstGeom prst="roundRect">
            <a:avLst>
              <a:gd name="adj" fmla="val 8732"/>
            </a:avLst>
          </a:prstGeom>
          <a:gradFill>
            <a:gsLst>
              <a:gs pos="0">
                <a:srgbClr val="0070C0">
                  <a:alpha val="4705"/>
                </a:srgbClr>
              </a:gs>
              <a:gs pos="34000">
                <a:srgbClr val="0070C0">
                  <a:alpha val="4705"/>
                </a:srgbClr>
              </a:gs>
              <a:gs pos="100000">
                <a:srgbClr val="0070C0">
                  <a:alpha val="25882"/>
                </a:srgbClr>
              </a:gs>
            </a:gsLst>
            <a:lin ang="54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7" name="Google Shape;694;p30">
            <a:extLst>
              <a:ext uri="{FF2B5EF4-FFF2-40B4-BE49-F238E27FC236}">
                <a16:creationId xmlns:a16="http://schemas.microsoft.com/office/drawing/2014/main" id="{0546FCE8-FC7A-211C-F7B4-2A7CC741AF94}"/>
              </a:ext>
            </a:extLst>
          </p:cNvPr>
          <p:cNvSpPr/>
          <p:nvPr userDrawn="1"/>
        </p:nvSpPr>
        <p:spPr>
          <a:xfrm>
            <a:off x="1588576" y="1447196"/>
            <a:ext cx="6535989" cy="477054"/>
          </a:xfrm>
          <a:prstGeom prst="rect">
            <a:avLst/>
          </a:prstGeom>
          <a:noFill/>
          <a:ln>
            <a:noFill/>
          </a:ln>
        </p:spPr>
        <p:txBody>
          <a:bodyPr spcFirstLastPara="1" wrap="square" lIns="91425" tIns="45700" rIns="91425" bIns="45700" anchor="t" anchorCtr="0">
            <a:spAutoFit/>
          </a:bodyPr>
          <a:lstStyle/>
          <a:p>
            <a:pPr marL="0" marR="0" lvl="0" indent="0" algn="r" rtl="1">
              <a:lnSpc>
                <a:spcPct val="115384"/>
              </a:lnSpc>
              <a:spcBef>
                <a:spcPts val="0"/>
              </a:spcBef>
              <a:spcAft>
                <a:spcPts val="0"/>
              </a:spcAft>
              <a:buNone/>
            </a:pPr>
            <a:r>
              <a:rPr lang="iw" sz="1300" b="1" i="0" u="none" strike="noStrike" cap="none" dirty="0">
                <a:solidFill>
                  <a:srgbClr val="435369"/>
                </a:solidFill>
                <a:latin typeface="Calibri"/>
                <a:ea typeface="Calibri"/>
                <a:cs typeface="Calibri"/>
                <a:sym typeface="Calibri"/>
              </a:rPr>
              <a:t>בחברת לוגיסטיקה הצטברה כמות גדולה של משטחי עץ שלמים ושבורים. </a:t>
            </a:r>
            <a:br>
              <a:rPr lang="iw" sz="1300" b="1" i="0" u="none" strike="noStrike" cap="none" dirty="0">
                <a:solidFill>
                  <a:srgbClr val="435369"/>
                </a:solidFill>
                <a:latin typeface="Calibri"/>
                <a:ea typeface="Calibri"/>
                <a:cs typeface="Calibri"/>
                <a:sym typeface="Calibri"/>
              </a:rPr>
            </a:br>
            <a:r>
              <a:rPr lang="iw" sz="1300" b="1" i="0" u="none" strike="noStrike" cap="none" dirty="0">
                <a:solidFill>
                  <a:srgbClr val="435369"/>
                </a:solidFill>
                <a:latin typeface="Calibri"/>
                <a:ea typeface="Calibri"/>
                <a:cs typeface="Calibri"/>
                <a:sym typeface="Calibri"/>
              </a:rPr>
              <a:t>הציעו הצעה בשיטת "סימביוזה תעשייתית" שתפתור את בעיית הצטברות משטחי העץ.</a:t>
            </a:r>
            <a:endParaRPr dirty="0"/>
          </a:p>
        </p:txBody>
      </p:sp>
      <p:sp>
        <p:nvSpPr>
          <p:cNvPr id="8" name="Google Shape;696;p30">
            <a:extLst>
              <a:ext uri="{FF2B5EF4-FFF2-40B4-BE49-F238E27FC236}">
                <a16:creationId xmlns:a16="http://schemas.microsoft.com/office/drawing/2014/main" id="{F0D592FC-263E-7324-9AAE-A4FCD04B4E0E}"/>
              </a:ext>
            </a:extLst>
          </p:cNvPr>
          <p:cNvSpPr/>
          <p:nvPr userDrawn="1"/>
        </p:nvSpPr>
        <p:spPr>
          <a:xfrm>
            <a:off x="1092632" y="3258919"/>
            <a:ext cx="7031934" cy="669414"/>
          </a:xfrm>
          <a:prstGeom prst="rect">
            <a:avLst/>
          </a:prstGeom>
          <a:noFill/>
          <a:ln>
            <a:noFill/>
          </a:ln>
        </p:spPr>
        <p:txBody>
          <a:bodyPr spcFirstLastPara="1" wrap="square" lIns="91425" tIns="45700" rIns="91425" bIns="45700" anchor="t" anchorCtr="0">
            <a:spAutoFit/>
          </a:bodyPr>
          <a:lstStyle/>
          <a:p>
            <a:pPr marL="0" marR="0" lvl="0" indent="0" algn="r" rtl="1">
              <a:lnSpc>
                <a:spcPct val="115384"/>
              </a:lnSpc>
              <a:spcBef>
                <a:spcPts val="0"/>
              </a:spcBef>
              <a:spcAft>
                <a:spcPts val="0"/>
              </a:spcAft>
              <a:buNone/>
            </a:pPr>
            <a:r>
              <a:rPr lang="iw" sz="1300" b="1" i="0" u="none" strike="noStrike" cap="none">
                <a:solidFill>
                  <a:srgbClr val="435369"/>
                </a:solidFill>
                <a:latin typeface="Calibri"/>
                <a:ea typeface="Calibri"/>
                <a:cs typeface="Calibri"/>
                <a:sym typeface="Calibri"/>
              </a:rPr>
              <a:t>בחברה המתמחה בייצור ירקות חתוכים ואריזתם, נוצרת פסולת אורגנית רבה, החברה לא רוצה לשלוח את הפסולת להטמנה (המזיקה לסביבה) ומבקשת הצעה לשימוש בפסולת האורגנית, ברוח הסימביוזה התעשייתית. </a:t>
            </a:r>
            <a:endParaRPr/>
          </a:p>
          <a:p>
            <a:pPr marL="0" marR="0" lvl="0" indent="0" algn="r" rtl="1">
              <a:lnSpc>
                <a:spcPct val="115384"/>
              </a:lnSpc>
              <a:spcBef>
                <a:spcPts val="0"/>
              </a:spcBef>
              <a:spcAft>
                <a:spcPts val="0"/>
              </a:spcAft>
              <a:buNone/>
            </a:pPr>
            <a:endParaRPr sz="1300" b="1" i="0" u="none" strike="noStrike" cap="none">
              <a:solidFill>
                <a:srgbClr val="435369"/>
              </a:solidFill>
              <a:latin typeface="Calibri"/>
              <a:ea typeface="Calibri"/>
              <a:cs typeface="Calibri"/>
              <a:sym typeface="Calibri"/>
            </a:endParaRPr>
          </a:p>
        </p:txBody>
      </p:sp>
      <p:sp>
        <p:nvSpPr>
          <p:cNvPr id="9" name="Google Shape;698;p30">
            <a:extLst>
              <a:ext uri="{FF2B5EF4-FFF2-40B4-BE49-F238E27FC236}">
                <a16:creationId xmlns:a16="http://schemas.microsoft.com/office/drawing/2014/main" id="{6D6CE368-F930-A934-B4D5-C11F2496863D}"/>
              </a:ext>
            </a:extLst>
          </p:cNvPr>
          <p:cNvSpPr txBox="1"/>
          <p:nvPr userDrawn="1"/>
        </p:nvSpPr>
        <p:spPr>
          <a:xfrm>
            <a:off x="8287267" y="1368643"/>
            <a:ext cx="461446" cy="70788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iw" sz="4000" b="0" i="0" u="none" strike="noStrike" cap="none">
                <a:solidFill>
                  <a:srgbClr val="0070C0"/>
                </a:solidFill>
                <a:latin typeface="Calibri"/>
                <a:ea typeface="Calibri"/>
                <a:cs typeface="Calibri"/>
                <a:sym typeface="Calibri"/>
              </a:rPr>
              <a:t>1</a:t>
            </a:r>
            <a:endParaRPr sz="4000" b="0" i="0" u="none" strike="noStrike" cap="none">
              <a:solidFill>
                <a:srgbClr val="0070C0"/>
              </a:solidFill>
              <a:latin typeface="Calibri"/>
              <a:ea typeface="Calibri"/>
              <a:cs typeface="Calibri"/>
              <a:sym typeface="Calibri"/>
            </a:endParaRPr>
          </a:p>
        </p:txBody>
      </p:sp>
      <p:sp>
        <p:nvSpPr>
          <p:cNvPr id="10" name="Google Shape;699;p30">
            <a:extLst>
              <a:ext uri="{FF2B5EF4-FFF2-40B4-BE49-F238E27FC236}">
                <a16:creationId xmlns:a16="http://schemas.microsoft.com/office/drawing/2014/main" id="{F3C15ABB-42B2-37C4-3567-27C8BE499190}"/>
              </a:ext>
            </a:extLst>
          </p:cNvPr>
          <p:cNvSpPr txBox="1"/>
          <p:nvPr userDrawn="1"/>
        </p:nvSpPr>
        <p:spPr>
          <a:xfrm>
            <a:off x="8287267" y="3189694"/>
            <a:ext cx="461446" cy="70788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iw" sz="4000" b="0" i="0" u="none" strike="noStrike" cap="none">
                <a:solidFill>
                  <a:srgbClr val="0070C0"/>
                </a:solidFill>
                <a:latin typeface="Calibri"/>
                <a:ea typeface="Calibri"/>
                <a:cs typeface="Calibri"/>
                <a:sym typeface="Calibri"/>
              </a:rPr>
              <a:t>2</a:t>
            </a:r>
            <a:endParaRPr sz="4000" b="0" i="0" u="none" strike="noStrike" cap="none">
              <a:solidFill>
                <a:srgbClr val="0070C0"/>
              </a:solidFill>
              <a:latin typeface="Calibri"/>
              <a:ea typeface="Calibri"/>
              <a:cs typeface="Calibri"/>
              <a:sym typeface="Calibri"/>
            </a:endParaRPr>
          </a:p>
        </p:txBody>
      </p:sp>
    </p:spTree>
    <p:extLst>
      <p:ext uri="{BB962C8B-B14F-4D97-AF65-F5344CB8AC3E}">
        <p14:creationId xmlns:p14="http://schemas.microsoft.com/office/powerpoint/2010/main" val="2772154028"/>
      </p:ext>
    </p:extLst>
  </p:cSld>
  <p:clrMapOvr>
    <a:masterClrMapping/>
  </p:clrMapOvr>
  <p:extLst>
    <p:ext uri="{DCECCB84-F9BA-43D5-87BE-67443E8EF086}">
      <p15:sldGuideLst xmlns:p15="http://schemas.microsoft.com/office/powerpoint/2012/main">
        <p15:guide id="1" pos="551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6_Title and Content" preserve="1">
  <p:cSld name="17_Title and Content">
    <p:spTree>
      <p:nvGrpSpPr>
        <p:cNvPr id="1" name="Shape 10"/>
        <p:cNvGrpSpPr/>
        <p:nvPr/>
      </p:nvGrpSpPr>
      <p:grpSpPr>
        <a:xfrm>
          <a:off x="0" y="0"/>
          <a:ext cx="0" cy="0"/>
          <a:chOff x="0" y="0"/>
          <a:chExt cx="0" cy="0"/>
        </a:xfrm>
      </p:grpSpPr>
      <p:pic>
        <p:nvPicPr>
          <p:cNvPr id="11" name="Google Shape;11;p35"/>
          <p:cNvPicPr preferRelativeResize="0"/>
          <p:nvPr/>
        </p:nvPicPr>
        <p:blipFill rotWithShape="1">
          <a:blip r:embed="rId2">
            <a:alphaModFix/>
          </a:blip>
          <a:srcRect l="4869" t="9841"/>
          <a:stretch/>
        </p:blipFill>
        <p:spPr>
          <a:xfrm>
            <a:off x="-1176" y="0"/>
            <a:ext cx="1318610" cy="624841"/>
          </a:xfrm>
          <a:prstGeom prst="rect">
            <a:avLst/>
          </a:prstGeom>
          <a:noFill/>
          <a:ln>
            <a:noFill/>
          </a:ln>
        </p:spPr>
      </p:pic>
      <p:sp>
        <p:nvSpPr>
          <p:cNvPr id="12" name="Google Shape;12;p35"/>
          <p:cNvSpPr/>
          <p:nvPr/>
        </p:nvSpPr>
        <p:spPr>
          <a:xfrm rot="10800000">
            <a:off x="0" y="4425782"/>
            <a:ext cx="792000" cy="717717"/>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89685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13;p35"/>
          <p:cNvSpPr/>
          <p:nvPr/>
        </p:nvSpPr>
        <p:spPr>
          <a:xfrm>
            <a:off x="41071" y="4667441"/>
            <a:ext cx="595458"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 sz="1500" b="1" i="0" u="none" strike="noStrike" cap="none">
                <a:solidFill>
                  <a:schemeClr val="lt1"/>
                </a:solidFill>
                <a:latin typeface="Heebo"/>
                <a:ea typeface="Heebo"/>
                <a:cs typeface="Heebo"/>
                <a:sym typeface="Heebo"/>
              </a:rPr>
              <a:t>‹#›</a:t>
            </a:fld>
            <a:endParaRPr sz="1500" b="1" i="0" u="none" strike="noStrike" cap="none">
              <a:solidFill>
                <a:schemeClr val="lt1"/>
              </a:solidFill>
              <a:latin typeface="Heebo"/>
              <a:ea typeface="Heebo"/>
              <a:cs typeface="Heebo"/>
              <a:sym typeface="Heebo"/>
            </a:endParaRPr>
          </a:p>
        </p:txBody>
      </p:sp>
      <p:pic>
        <p:nvPicPr>
          <p:cNvPr id="14" name="Google Shape;14;p35" descr="A picture containing text&#10;&#10;Description automatically generated"/>
          <p:cNvPicPr preferRelativeResize="0"/>
          <p:nvPr/>
        </p:nvPicPr>
        <p:blipFill rotWithShape="1">
          <a:blip r:embed="rId3">
            <a:alphaModFix/>
          </a:blip>
          <a:srcRect/>
          <a:stretch/>
        </p:blipFill>
        <p:spPr>
          <a:xfrm>
            <a:off x="1003608" y="-37170"/>
            <a:ext cx="1309890" cy="531496"/>
          </a:xfrm>
          <a:prstGeom prst="rect">
            <a:avLst/>
          </a:prstGeom>
          <a:noFill/>
          <a:ln>
            <a:noFill/>
          </a:ln>
        </p:spPr>
      </p:pic>
      <p:sp>
        <p:nvSpPr>
          <p:cNvPr id="2" name="Google Shape;704;p31">
            <a:extLst>
              <a:ext uri="{FF2B5EF4-FFF2-40B4-BE49-F238E27FC236}">
                <a16:creationId xmlns:a16="http://schemas.microsoft.com/office/drawing/2014/main" id="{2E9DC7F1-25EA-88E9-A201-61DAC3D68DEE}"/>
              </a:ext>
            </a:extLst>
          </p:cNvPr>
          <p:cNvSpPr/>
          <p:nvPr userDrawn="1"/>
        </p:nvSpPr>
        <p:spPr>
          <a:xfrm>
            <a:off x="774917" y="773222"/>
            <a:ext cx="7591200" cy="604852"/>
          </a:xfrm>
          <a:prstGeom prst="roundRect">
            <a:avLst>
              <a:gd name="adj" fmla="val 8732"/>
            </a:avLst>
          </a:prstGeom>
          <a:gradFill>
            <a:gsLst>
              <a:gs pos="0">
                <a:srgbClr val="0070C0">
                  <a:alpha val="4705"/>
                </a:srgbClr>
              </a:gs>
              <a:gs pos="34000">
                <a:srgbClr val="0070C0">
                  <a:alpha val="4705"/>
                </a:srgbClr>
              </a:gs>
              <a:gs pos="100000">
                <a:srgbClr val="0070C0">
                  <a:alpha val="25882"/>
                </a:srgbClr>
              </a:gs>
            </a:gsLst>
            <a:lin ang="54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3" name="Google Shape;705;p31">
            <a:extLst>
              <a:ext uri="{FF2B5EF4-FFF2-40B4-BE49-F238E27FC236}">
                <a16:creationId xmlns:a16="http://schemas.microsoft.com/office/drawing/2014/main" id="{AA4EB818-837F-C879-BAA0-6A6774AE13E2}"/>
              </a:ext>
            </a:extLst>
          </p:cNvPr>
          <p:cNvSpPr/>
          <p:nvPr userDrawn="1"/>
        </p:nvSpPr>
        <p:spPr>
          <a:xfrm>
            <a:off x="1706760" y="803769"/>
            <a:ext cx="6535989" cy="669414"/>
          </a:xfrm>
          <a:prstGeom prst="rect">
            <a:avLst/>
          </a:prstGeom>
          <a:noFill/>
          <a:ln>
            <a:noFill/>
          </a:ln>
        </p:spPr>
        <p:txBody>
          <a:bodyPr spcFirstLastPara="1" wrap="square" lIns="91425" tIns="45700" rIns="91425" bIns="45700" anchor="t" anchorCtr="0">
            <a:spAutoFit/>
          </a:bodyPr>
          <a:lstStyle/>
          <a:p>
            <a:pPr marL="0" marR="0" lvl="0" indent="0" algn="r" rtl="1">
              <a:lnSpc>
                <a:spcPct val="115384"/>
              </a:lnSpc>
              <a:spcBef>
                <a:spcPts val="0"/>
              </a:spcBef>
              <a:spcAft>
                <a:spcPts val="0"/>
              </a:spcAft>
              <a:buNone/>
            </a:pPr>
            <a:r>
              <a:rPr lang="iw" sz="1300" b="1" i="0" u="none" strike="noStrike" cap="none">
                <a:solidFill>
                  <a:srgbClr val="435369"/>
                </a:solidFill>
                <a:latin typeface="Calibri"/>
                <a:ea typeface="Calibri"/>
                <a:cs typeface="Calibri"/>
                <a:sym typeface="Calibri"/>
              </a:rPr>
              <a:t>בתהליך טיפולי הרכב השגרתיים במוסכים, מחליפים שמנים ונוזלי קירור. </a:t>
            </a:r>
            <a:br>
              <a:rPr lang="iw" sz="1300" b="1" i="0" u="none" strike="noStrike" cap="none">
                <a:solidFill>
                  <a:srgbClr val="435369"/>
                </a:solidFill>
                <a:latin typeface="Calibri"/>
                <a:ea typeface="Calibri"/>
                <a:cs typeface="Calibri"/>
                <a:sym typeface="Calibri"/>
              </a:rPr>
            </a:br>
            <a:r>
              <a:rPr lang="iw" sz="1300" b="1" i="0" u="none" strike="noStrike" cap="none">
                <a:solidFill>
                  <a:srgbClr val="435369"/>
                </a:solidFill>
                <a:latin typeface="Calibri"/>
                <a:ea typeface="Calibri"/>
                <a:cs typeface="Calibri"/>
                <a:sym typeface="Calibri"/>
              </a:rPr>
              <a:t>עקב כך מצטברת כמות גדולה של מכלי פלסטיק ריקים במוסך. הציעו הצעה מה ניתן לעשות עם המכלים.</a:t>
            </a:r>
            <a:endParaRPr/>
          </a:p>
          <a:p>
            <a:pPr marL="0" marR="0" lvl="0" indent="0" algn="r" rtl="1">
              <a:lnSpc>
                <a:spcPct val="115384"/>
              </a:lnSpc>
              <a:spcBef>
                <a:spcPts val="0"/>
              </a:spcBef>
              <a:spcAft>
                <a:spcPts val="0"/>
              </a:spcAft>
              <a:buNone/>
            </a:pPr>
            <a:endParaRPr sz="1300" b="1" i="0" u="none" strike="noStrike" cap="none">
              <a:solidFill>
                <a:srgbClr val="435369"/>
              </a:solidFill>
              <a:latin typeface="Calibri"/>
              <a:ea typeface="Calibri"/>
              <a:cs typeface="Calibri"/>
              <a:sym typeface="Calibri"/>
            </a:endParaRPr>
          </a:p>
        </p:txBody>
      </p:sp>
      <p:sp>
        <p:nvSpPr>
          <p:cNvPr id="4" name="Google Shape;707;p31">
            <a:extLst>
              <a:ext uri="{FF2B5EF4-FFF2-40B4-BE49-F238E27FC236}">
                <a16:creationId xmlns:a16="http://schemas.microsoft.com/office/drawing/2014/main" id="{C384B312-FF98-62C9-7AF4-472C6FCE7C9B}"/>
              </a:ext>
            </a:extLst>
          </p:cNvPr>
          <p:cNvSpPr txBox="1"/>
          <p:nvPr userDrawn="1"/>
        </p:nvSpPr>
        <p:spPr>
          <a:xfrm>
            <a:off x="8405451" y="692560"/>
            <a:ext cx="461446" cy="70788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iw" sz="4000" b="0" i="0" u="none" strike="noStrike" cap="none">
                <a:solidFill>
                  <a:srgbClr val="0070C0"/>
                </a:solidFill>
                <a:latin typeface="Calibri"/>
                <a:ea typeface="Calibri"/>
                <a:cs typeface="Calibri"/>
                <a:sym typeface="Calibri"/>
              </a:rPr>
              <a:t>3</a:t>
            </a:r>
            <a:endParaRPr/>
          </a:p>
        </p:txBody>
      </p:sp>
      <p:sp>
        <p:nvSpPr>
          <p:cNvPr id="5" name="Google Shape;708;p31">
            <a:extLst>
              <a:ext uri="{FF2B5EF4-FFF2-40B4-BE49-F238E27FC236}">
                <a16:creationId xmlns:a16="http://schemas.microsoft.com/office/drawing/2014/main" id="{23BF1C0E-D845-38C1-2A08-9F39476F4C58}"/>
              </a:ext>
            </a:extLst>
          </p:cNvPr>
          <p:cNvSpPr txBox="1"/>
          <p:nvPr userDrawn="1"/>
        </p:nvSpPr>
        <p:spPr>
          <a:xfrm>
            <a:off x="184250" y="3055400"/>
            <a:ext cx="8490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709;p31">
            <a:extLst>
              <a:ext uri="{FF2B5EF4-FFF2-40B4-BE49-F238E27FC236}">
                <a16:creationId xmlns:a16="http://schemas.microsoft.com/office/drawing/2014/main" id="{DE7B5BFB-D8AF-3D29-6CE2-9637D337FB7D}"/>
              </a:ext>
            </a:extLst>
          </p:cNvPr>
          <p:cNvSpPr txBox="1"/>
          <p:nvPr userDrawn="1"/>
        </p:nvSpPr>
        <p:spPr>
          <a:xfrm>
            <a:off x="5380458" y="4213216"/>
            <a:ext cx="3039900" cy="384690"/>
          </a:xfrm>
          <a:prstGeom prst="rect">
            <a:avLst/>
          </a:prstGeom>
          <a:noFill/>
          <a:ln>
            <a:noFill/>
          </a:ln>
        </p:spPr>
        <p:txBody>
          <a:bodyPr spcFirstLastPara="1" wrap="square" lIns="91425" tIns="91425" rIns="91425" bIns="91425" anchor="t" anchorCtr="0">
            <a:spAutoFit/>
          </a:bodyPr>
          <a:lstStyle/>
          <a:p>
            <a:pPr marL="0" marR="0" lvl="0" indent="0" algn="r" rtl="1">
              <a:lnSpc>
                <a:spcPct val="100000"/>
              </a:lnSpc>
              <a:spcBef>
                <a:spcPts val="0"/>
              </a:spcBef>
              <a:spcAft>
                <a:spcPts val="0"/>
              </a:spcAft>
              <a:buClr>
                <a:srgbClr val="000000"/>
              </a:buClr>
              <a:buSzPts val="1300"/>
              <a:buFont typeface="Arial"/>
              <a:buNone/>
            </a:pPr>
            <a:r>
              <a:rPr lang="iw" sz="1300" b="1" i="0" u="none" strike="noStrike" cap="none">
                <a:solidFill>
                  <a:srgbClr val="0070C0"/>
                </a:solidFill>
                <a:latin typeface="Calibri"/>
                <a:ea typeface="Calibri"/>
                <a:cs typeface="Calibri"/>
                <a:sym typeface="Calibri"/>
              </a:rPr>
              <a:t>הרחבה:</a:t>
            </a:r>
            <a:r>
              <a:rPr lang="iw" sz="1300" b="1" i="0" u="none" strike="noStrike" cap="none">
                <a:solidFill>
                  <a:srgbClr val="435369"/>
                </a:solidFill>
                <a:latin typeface="Calibri"/>
                <a:ea typeface="Calibri"/>
                <a:cs typeface="Calibri"/>
                <a:sym typeface="Calibri"/>
              </a:rPr>
              <a:t> </a:t>
            </a:r>
            <a:r>
              <a:rPr lang="iw" sz="1300" b="1" i="0" u="sng" strike="noStrike" cap="none">
                <a:solidFill>
                  <a:srgbClr val="435369"/>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אתר סימביוזה תעשייתית </a:t>
            </a:r>
            <a:endParaRPr sz="1300" b="0" i="0" u="none" strike="noStrike" cap="none">
              <a:solidFill>
                <a:srgbClr val="435369"/>
              </a:solidFill>
              <a:latin typeface="Calibri"/>
              <a:ea typeface="Calibri"/>
              <a:cs typeface="Calibri"/>
              <a:sym typeface="Calibri"/>
            </a:endParaRPr>
          </a:p>
        </p:txBody>
      </p:sp>
      <p:sp>
        <p:nvSpPr>
          <p:cNvPr id="7" name="Google Shape;710;p31">
            <a:extLst>
              <a:ext uri="{FF2B5EF4-FFF2-40B4-BE49-F238E27FC236}">
                <a16:creationId xmlns:a16="http://schemas.microsoft.com/office/drawing/2014/main" id="{8453CCC0-7532-D23E-150A-78F69AEA32C2}"/>
              </a:ext>
            </a:extLst>
          </p:cNvPr>
          <p:cNvSpPr txBox="1"/>
          <p:nvPr userDrawn="1"/>
        </p:nvSpPr>
        <p:spPr>
          <a:xfrm>
            <a:off x="2897053" y="148550"/>
            <a:ext cx="5954346" cy="523200"/>
          </a:xfrm>
          <a:prstGeom prst="rect">
            <a:avLst/>
          </a:prstGeom>
          <a:noFill/>
          <a:ln>
            <a:noFill/>
          </a:ln>
        </p:spPr>
        <p:txBody>
          <a:bodyPr spcFirstLastPara="1" wrap="square" lIns="91425" tIns="91425" rIns="91425" bIns="91425" anchor="t" anchorCtr="0">
            <a:spAutoFit/>
          </a:bodyPr>
          <a:lstStyle/>
          <a:p>
            <a:pPr marL="0" marR="0" lvl="0" indent="0" algn="r" rtl="1">
              <a:lnSpc>
                <a:spcPct val="100000"/>
              </a:lnSpc>
              <a:spcBef>
                <a:spcPts val="0"/>
              </a:spcBef>
              <a:spcAft>
                <a:spcPts val="0"/>
              </a:spcAft>
              <a:buClr>
                <a:srgbClr val="000000"/>
              </a:buClr>
              <a:buSzPts val="2100"/>
              <a:buFont typeface="Arial"/>
              <a:buNone/>
            </a:pPr>
            <a:r>
              <a:rPr lang="iw" sz="2100" b="1" i="0" u="none" strike="noStrike" cap="none">
                <a:solidFill>
                  <a:srgbClr val="435369"/>
                </a:solidFill>
                <a:latin typeface="Calibri"/>
                <a:ea typeface="Calibri"/>
                <a:cs typeface="Calibri"/>
                <a:sym typeface="Calibri"/>
              </a:rPr>
              <a:t>המשך אתגר 3</a:t>
            </a:r>
            <a:endParaRPr sz="2100" b="1" i="0" u="none" strike="noStrike" cap="none">
              <a:solidFill>
                <a:srgbClr val="435369"/>
              </a:solidFill>
              <a:latin typeface="Calibri"/>
              <a:ea typeface="Calibri"/>
              <a:cs typeface="Calibri"/>
              <a:sym typeface="Calibri"/>
            </a:endParaRPr>
          </a:p>
        </p:txBody>
      </p:sp>
      <p:sp>
        <p:nvSpPr>
          <p:cNvPr id="8" name="Google Shape;711;p31">
            <a:extLst>
              <a:ext uri="{FF2B5EF4-FFF2-40B4-BE49-F238E27FC236}">
                <a16:creationId xmlns:a16="http://schemas.microsoft.com/office/drawing/2014/main" id="{A4BF268B-E6D9-84D6-405A-BE92632E17C5}"/>
              </a:ext>
            </a:extLst>
          </p:cNvPr>
          <p:cNvSpPr/>
          <p:nvPr userDrawn="1"/>
        </p:nvSpPr>
        <p:spPr>
          <a:xfrm flipH="1">
            <a:off x="7175718" y="582169"/>
            <a:ext cx="1572995" cy="50836"/>
          </a:xfrm>
          <a:prstGeom prst="rect">
            <a:avLst/>
          </a:prstGeom>
          <a:gradFill>
            <a:gsLst>
              <a:gs pos="0">
                <a:srgbClr val="92D050">
                  <a:alpha val="7450"/>
                </a:srgbClr>
              </a:gs>
              <a:gs pos="99000">
                <a:srgbClr val="72504F"/>
              </a:gs>
              <a:gs pos="100000">
                <a:srgbClr val="72504F"/>
              </a:gs>
            </a:gsLst>
            <a:lin ang="108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9" name="Google Shape;712;p31">
            <a:extLst>
              <a:ext uri="{FF2B5EF4-FFF2-40B4-BE49-F238E27FC236}">
                <a16:creationId xmlns:a16="http://schemas.microsoft.com/office/drawing/2014/main" id="{BB56CA6B-C822-5169-5749-362DD7B57CEC}"/>
              </a:ext>
            </a:extLst>
          </p:cNvPr>
          <p:cNvSpPr/>
          <p:nvPr userDrawn="1"/>
        </p:nvSpPr>
        <p:spPr>
          <a:xfrm>
            <a:off x="1706760" y="2601573"/>
            <a:ext cx="6535989" cy="669414"/>
          </a:xfrm>
          <a:prstGeom prst="rect">
            <a:avLst/>
          </a:prstGeom>
          <a:noFill/>
          <a:ln>
            <a:noFill/>
          </a:ln>
        </p:spPr>
        <p:txBody>
          <a:bodyPr spcFirstLastPara="1" wrap="square" lIns="91425" tIns="45700" rIns="91425" bIns="45700" anchor="t" anchorCtr="0">
            <a:spAutoFit/>
          </a:bodyPr>
          <a:lstStyle/>
          <a:p>
            <a:pPr marL="0" marR="0" lvl="0" indent="0" algn="r" rtl="1">
              <a:lnSpc>
                <a:spcPct val="115384"/>
              </a:lnSpc>
              <a:spcBef>
                <a:spcPts val="0"/>
              </a:spcBef>
              <a:spcAft>
                <a:spcPts val="0"/>
              </a:spcAft>
              <a:buNone/>
            </a:pPr>
            <a:r>
              <a:rPr lang="iw" sz="1300" b="1" i="0" u="none" strike="noStrike" cap="none">
                <a:solidFill>
                  <a:srgbClr val="435369"/>
                </a:solidFill>
                <a:latin typeface="Calibri"/>
                <a:ea typeface="Calibri"/>
                <a:cs typeface="Calibri"/>
                <a:sym typeface="Calibri"/>
              </a:rPr>
              <a:t>במכבסה, המקבלת מבתי החולים בגדים רבים לניקוי בשקיות זבל, הצטברו שקיות זבל רבות. </a:t>
            </a:r>
            <a:endParaRPr/>
          </a:p>
          <a:p>
            <a:pPr marL="0" marR="0" lvl="0" indent="0" algn="r" rtl="1">
              <a:lnSpc>
                <a:spcPct val="115384"/>
              </a:lnSpc>
              <a:spcBef>
                <a:spcPts val="0"/>
              </a:spcBef>
              <a:spcAft>
                <a:spcPts val="0"/>
              </a:spcAft>
              <a:buNone/>
            </a:pPr>
            <a:r>
              <a:rPr lang="iw" sz="1300" b="1" i="0" u="none" strike="noStrike" cap="none">
                <a:solidFill>
                  <a:srgbClr val="435369"/>
                </a:solidFill>
                <a:latin typeface="Calibri"/>
                <a:ea typeface="Calibri"/>
                <a:cs typeface="Calibri"/>
                <a:sym typeface="Calibri"/>
              </a:rPr>
              <a:t>עזרו לבעלי המכבסה למצוא פתרון ברוח הסימביוזה התעשייתית לשקיות.</a:t>
            </a:r>
            <a:endParaRPr/>
          </a:p>
          <a:p>
            <a:pPr marL="0" marR="0" lvl="0" indent="0" algn="r" rtl="1">
              <a:lnSpc>
                <a:spcPct val="115384"/>
              </a:lnSpc>
              <a:spcBef>
                <a:spcPts val="0"/>
              </a:spcBef>
              <a:spcAft>
                <a:spcPts val="0"/>
              </a:spcAft>
              <a:buNone/>
            </a:pPr>
            <a:endParaRPr sz="1300" b="1" i="0" u="none" strike="noStrike" cap="none">
              <a:solidFill>
                <a:srgbClr val="435369"/>
              </a:solidFill>
              <a:latin typeface="Calibri"/>
              <a:ea typeface="Calibri"/>
              <a:cs typeface="Calibri"/>
              <a:sym typeface="Calibri"/>
            </a:endParaRPr>
          </a:p>
        </p:txBody>
      </p:sp>
      <p:sp>
        <p:nvSpPr>
          <p:cNvPr id="10" name="Google Shape;714;p31">
            <a:extLst>
              <a:ext uri="{FF2B5EF4-FFF2-40B4-BE49-F238E27FC236}">
                <a16:creationId xmlns:a16="http://schemas.microsoft.com/office/drawing/2014/main" id="{5A03786C-4641-CADF-133A-1F1ED8DBCFF2}"/>
              </a:ext>
            </a:extLst>
          </p:cNvPr>
          <p:cNvSpPr txBox="1"/>
          <p:nvPr userDrawn="1"/>
        </p:nvSpPr>
        <p:spPr>
          <a:xfrm>
            <a:off x="8405451" y="2490364"/>
            <a:ext cx="461446" cy="70788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iw" sz="4000" b="0" i="0" u="none" strike="noStrike" cap="none">
                <a:solidFill>
                  <a:srgbClr val="0070C0"/>
                </a:solidFill>
                <a:latin typeface="Calibri"/>
                <a:ea typeface="Calibri"/>
                <a:cs typeface="Calibri"/>
                <a:sym typeface="Calibri"/>
              </a:rPr>
              <a:t>4</a:t>
            </a:r>
            <a:endParaRPr/>
          </a:p>
        </p:txBody>
      </p:sp>
      <p:sp>
        <p:nvSpPr>
          <p:cNvPr id="15" name="Google Shape;715;p31">
            <a:extLst>
              <a:ext uri="{FF2B5EF4-FFF2-40B4-BE49-F238E27FC236}">
                <a16:creationId xmlns:a16="http://schemas.microsoft.com/office/drawing/2014/main" id="{EEBDD6CF-D7EE-C2BA-46D5-F8994238ADD4}"/>
              </a:ext>
            </a:extLst>
          </p:cNvPr>
          <p:cNvSpPr/>
          <p:nvPr userDrawn="1"/>
        </p:nvSpPr>
        <p:spPr>
          <a:xfrm>
            <a:off x="774917" y="2557199"/>
            <a:ext cx="7591200" cy="604852"/>
          </a:xfrm>
          <a:prstGeom prst="roundRect">
            <a:avLst>
              <a:gd name="adj" fmla="val 8732"/>
            </a:avLst>
          </a:prstGeom>
          <a:gradFill>
            <a:gsLst>
              <a:gs pos="0">
                <a:srgbClr val="0070C0">
                  <a:alpha val="4705"/>
                </a:srgbClr>
              </a:gs>
              <a:gs pos="34000">
                <a:srgbClr val="0070C0">
                  <a:alpha val="4705"/>
                </a:srgbClr>
              </a:gs>
              <a:gs pos="100000">
                <a:srgbClr val="0070C0">
                  <a:alpha val="25882"/>
                </a:srgbClr>
              </a:gs>
            </a:gsLst>
            <a:lin ang="54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Tree>
    <p:extLst>
      <p:ext uri="{BB962C8B-B14F-4D97-AF65-F5344CB8AC3E}">
        <p14:creationId xmlns:p14="http://schemas.microsoft.com/office/powerpoint/2010/main" val="1431651051"/>
      </p:ext>
    </p:extLst>
  </p:cSld>
  <p:clrMapOvr>
    <a:masterClrMapping/>
  </p:clrMapOvr>
  <p:extLst>
    <p:ext uri="{DCECCB84-F9BA-43D5-87BE-67443E8EF086}">
      <p15:sldGuideLst xmlns:p15="http://schemas.microsoft.com/office/powerpoint/2012/main">
        <p15:guide id="1" pos="551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6_Title and Content" preserve="1">
  <p:cSld name="17_Title and Content">
    <p:spTree>
      <p:nvGrpSpPr>
        <p:cNvPr id="1" name="Shape 10"/>
        <p:cNvGrpSpPr/>
        <p:nvPr/>
      </p:nvGrpSpPr>
      <p:grpSpPr>
        <a:xfrm>
          <a:off x="0" y="0"/>
          <a:ext cx="0" cy="0"/>
          <a:chOff x="0" y="0"/>
          <a:chExt cx="0" cy="0"/>
        </a:xfrm>
      </p:grpSpPr>
      <p:pic>
        <p:nvPicPr>
          <p:cNvPr id="11" name="Google Shape;11;p35"/>
          <p:cNvPicPr preferRelativeResize="0"/>
          <p:nvPr/>
        </p:nvPicPr>
        <p:blipFill rotWithShape="1">
          <a:blip r:embed="rId2">
            <a:alphaModFix/>
          </a:blip>
          <a:srcRect l="4869" t="9841"/>
          <a:stretch/>
        </p:blipFill>
        <p:spPr>
          <a:xfrm>
            <a:off x="-1176" y="0"/>
            <a:ext cx="1318610" cy="624841"/>
          </a:xfrm>
          <a:prstGeom prst="rect">
            <a:avLst/>
          </a:prstGeom>
          <a:noFill/>
          <a:ln>
            <a:noFill/>
          </a:ln>
        </p:spPr>
      </p:pic>
      <p:sp>
        <p:nvSpPr>
          <p:cNvPr id="12" name="Google Shape;12;p35"/>
          <p:cNvSpPr/>
          <p:nvPr/>
        </p:nvSpPr>
        <p:spPr>
          <a:xfrm rot="10800000">
            <a:off x="0" y="4425782"/>
            <a:ext cx="792000" cy="717717"/>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89685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13;p35"/>
          <p:cNvSpPr/>
          <p:nvPr/>
        </p:nvSpPr>
        <p:spPr>
          <a:xfrm>
            <a:off x="41071" y="4667441"/>
            <a:ext cx="595458"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 sz="1500" b="1" i="0" u="none" strike="noStrike" cap="none">
                <a:solidFill>
                  <a:schemeClr val="lt1"/>
                </a:solidFill>
                <a:latin typeface="Heebo"/>
                <a:ea typeface="Heebo"/>
                <a:cs typeface="Heebo"/>
                <a:sym typeface="Heebo"/>
              </a:rPr>
              <a:t>‹#›</a:t>
            </a:fld>
            <a:endParaRPr sz="1500" b="1" i="0" u="none" strike="noStrike" cap="none">
              <a:solidFill>
                <a:schemeClr val="lt1"/>
              </a:solidFill>
              <a:latin typeface="Heebo"/>
              <a:ea typeface="Heebo"/>
              <a:cs typeface="Heebo"/>
              <a:sym typeface="Heebo"/>
            </a:endParaRPr>
          </a:p>
        </p:txBody>
      </p:sp>
      <p:pic>
        <p:nvPicPr>
          <p:cNvPr id="14" name="Google Shape;14;p35" descr="A picture containing text&#10;&#10;Description automatically generated"/>
          <p:cNvPicPr preferRelativeResize="0"/>
          <p:nvPr/>
        </p:nvPicPr>
        <p:blipFill rotWithShape="1">
          <a:blip r:embed="rId3">
            <a:alphaModFix/>
          </a:blip>
          <a:srcRect/>
          <a:stretch/>
        </p:blipFill>
        <p:spPr>
          <a:xfrm>
            <a:off x="1003608" y="-37170"/>
            <a:ext cx="1309890" cy="531496"/>
          </a:xfrm>
          <a:prstGeom prst="rect">
            <a:avLst/>
          </a:prstGeom>
          <a:noFill/>
          <a:ln>
            <a:noFill/>
          </a:ln>
        </p:spPr>
      </p:pic>
      <p:sp>
        <p:nvSpPr>
          <p:cNvPr id="2" name="Google Shape;720;p32">
            <a:extLst>
              <a:ext uri="{FF2B5EF4-FFF2-40B4-BE49-F238E27FC236}">
                <a16:creationId xmlns:a16="http://schemas.microsoft.com/office/drawing/2014/main" id="{7C6574D2-5287-718D-0CAF-7A5A0215D6F3}"/>
              </a:ext>
            </a:extLst>
          </p:cNvPr>
          <p:cNvSpPr/>
          <p:nvPr userDrawn="1"/>
        </p:nvSpPr>
        <p:spPr>
          <a:xfrm>
            <a:off x="4936209" y="1100781"/>
            <a:ext cx="3812503" cy="774708"/>
          </a:xfrm>
          <a:prstGeom prst="roundRect">
            <a:avLst>
              <a:gd name="adj" fmla="val 8732"/>
            </a:avLst>
          </a:prstGeom>
          <a:gradFill>
            <a:gsLst>
              <a:gs pos="0">
                <a:srgbClr val="8CC74B">
                  <a:alpha val="4705"/>
                </a:srgbClr>
              </a:gs>
              <a:gs pos="34000">
                <a:srgbClr val="8CC74B">
                  <a:alpha val="4705"/>
                </a:srgbClr>
              </a:gs>
              <a:gs pos="100000">
                <a:srgbClr val="8CC74B">
                  <a:alpha val="45882"/>
                </a:srgbClr>
              </a:gs>
            </a:gsLst>
            <a:lin ang="5400000" scaled="0"/>
          </a:gradFill>
          <a:ln>
            <a:noFill/>
          </a:ln>
        </p:spPr>
        <p:txBody>
          <a:bodyPr spcFirstLastPara="1" wrap="square" lIns="91425" tIns="45700" rIns="91425" bIns="45700" anchor="ctr" anchorCtr="0">
            <a:noAutofit/>
          </a:bodyPr>
          <a:lstStyle/>
          <a:p>
            <a:pPr marL="0" marR="292100" lvl="0" indent="0" algn="ctr" rtl="0">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3" name="Google Shape;721;p32">
            <a:extLst>
              <a:ext uri="{FF2B5EF4-FFF2-40B4-BE49-F238E27FC236}">
                <a16:creationId xmlns:a16="http://schemas.microsoft.com/office/drawing/2014/main" id="{7D765826-FA03-941B-7453-28D85674DE7E}"/>
              </a:ext>
            </a:extLst>
          </p:cNvPr>
          <p:cNvSpPr txBox="1"/>
          <p:nvPr userDrawn="1"/>
        </p:nvSpPr>
        <p:spPr>
          <a:xfrm>
            <a:off x="4765729" y="1105827"/>
            <a:ext cx="3982982" cy="784800"/>
          </a:xfrm>
          <a:prstGeom prst="rect">
            <a:avLst/>
          </a:prstGeom>
          <a:noFill/>
          <a:ln>
            <a:noFill/>
          </a:ln>
        </p:spPr>
        <p:txBody>
          <a:bodyPr spcFirstLastPara="1" wrap="square" lIns="91425" tIns="91425" rIns="91425" bIns="91425" anchor="t" anchorCtr="0">
            <a:spAutoFit/>
          </a:bodyPr>
          <a:lstStyle/>
          <a:p>
            <a:pPr marL="0" marR="0" lvl="0" indent="0" algn="r" rtl="1">
              <a:lnSpc>
                <a:spcPct val="100000"/>
              </a:lnSpc>
              <a:spcBef>
                <a:spcPts val="0"/>
              </a:spcBef>
              <a:spcAft>
                <a:spcPts val="0"/>
              </a:spcAft>
              <a:buClr>
                <a:srgbClr val="000000"/>
              </a:buClr>
              <a:buSzPts val="1300"/>
              <a:buFont typeface="Arial"/>
              <a:buNone/>
            </a:pPr>
            <a:r>
              <a:rPr lang="iw" sz="1300" b="0" i="0" u="none" strike="noStrike" cap="none">
                <a:solidFill>
                  <a:srgbClr val="435369"/>
                </a:solidFill>
                <a:latin typeface="Calibri"/>
                <a:ea typeface="Calibri"/>
                <a:cs typeface="Calibri"/>
                <a:sym typeface="Calibri"/>
              </a:rPr>
              <a:t>השתמשו באתר</a:t>
            </a:r>
            <a:r>
              <a:rPr lang="iw" sz="1300" b="0" i="0" u="sng" strike="noStrike" cap="none">
                <a:solidFill>
                  <a:srgbClr val="435369"/>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יו יו יצירת עיתון</a:t>
            </a:r>
            <a:r>
              <a:rPr lang="iw" sz="1300" b="0" i="0" u="none" strike="noStrike" cap="none">
                <a:solidFill>
                  <a:srgbClr val="435369"/>
                </a:solidFill>
                <a:latin typeface="Calibri"/>
                <a:ea typeface="Calibri"/>
                <a:cs typeface="Calibri"/>
                <a:sym typeface="Calibri"/>
              </a:rPr>
              <a:t> העזרו ב</a:t>
            </a:r>
            <a:r>
              <a:rPr lang="iw" sz="1300" b="0" i="0" u="sng" strike="noStrike" cap="none">
                <a:solidFill>
                  <a:srgbClr val="435369"/>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הדרכ</a:t>
            </a:r>
            <a:r>
              <a:rPr lang="iw" sz="1300" b="0" i="0" u="sng" strike="noStrike" cap="none">
                <a:solidFill>
                  <a:srgbClr val="435369"/>
                </a:solidFill>
                <a:latin typeface="Calibri"/>
                <a:ea typeface="Calibri"/>
                <a:cs typeface="Calibri"/>
                <a:sym typeface="Calibri"/>
              </a:rPr>
              <a:t>ה</a:t>
            </a:r>
            <a:r>
              <a:rPr lang="iw" sz="1300" b="0" i="0" u="none" strike="noStrike" cap="none">
                <a:solidFill>
                  <a:srgbClr val="435369"/>
                </a:solidFill>
                <a:latin typeface="Calibri"/>
                <a:ea typeface="Calibri"/>
                <a:cs typeface="Calibri"/>
                <a:sym typeface="Calibri"/>
              </a:rPr>
              <a:t> הבאה </a:t>
            </a:r>
            <a:endParaRPr sz="1300" b="0" i="0" u="none" strike="noStrike" cap="none">
              <a:solidFill>
                <a:srgbClr val="435369"/>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300"/>
              <a:buFont typeface="Arial"/>
              <a:buNone/>
            </a:pPr>
            <a:r>
              <a:rPr lang="iw" sz="1300" b="0" i="0" u="none" strike="noStrike" cap="none">
                <a:solidFill>
                  <a:srgbClr val="435369"/>
                </a:solidFill>
                <a:latin typeface="Calibri"/>
                <a:ea typeface="Calibri"/>
                <a:cs typeface="Calibri"/>
                <a:sym typeface="Calibri"/>
              </a:rPr>
              <a:t>בסיום, הדפיסו את העיתונים וצרו תערוכה בבית הספר </a:t>
            </a:r>
            <a:br>
              <a:rPr lang="iw" sz="1300" b="0" i="0" u="none" strike="noStrike" cap="none">
                <a:solidFill>
                  <a:srgbClr val="435369"/>
                </a:solidFill>
                <a:latin typeface="Calibri"/>
                <a:ea typeface="Calibri"/>
                <a:cs typeface="Calibri"/>
                <a:sym typeface="Calibri"/>
              </a:rPr>
            </a:br>
            <a:r>
              <a:rPr lang="iw" sz="1300" b="0" i="0" u="none" strike="noStrike" cap="none">
                <a:solidFill>
                  <a:srgbClr val="435369"/>
                </a:solidFill>
                <a:latin typeface="Calibri"/>
                <a:ea typeface="Calibri"/>
                <a:cs typeface="Calibri"/>
                <a:sym typeface="Calibri"/>
              </a:rPr>
              <a:t>או העלו לגוגל קלאס-רום. </a:t>
            </a:r>
            <a:endParaRPr sz="1300" b="0" i="0" u="none" strike="noStrike" cap="none">
              <a:solidFill>
                <a:srgbClr val="435369"/>
              </a:solidFill>
              <a:latin typeface="Calibri"/>
              <a:ea typeface="Calibri"/>
              <a:cs typeface="Calibri"/>
              <a:sym typeface="Calibri"/>
            </a:endParaRPr>
          </a:p>
        </p:txBody>
      </p:sp>
      <p:sp>
        <p:nvSpPr>
          <p:cNvPr id="4" name="Google Shape;722;p32">
            <a:extLst>
              <a:ext uri="{FF2B5EF4-FFF2-40B4-BE49-F238E27FC236}">
                <a16:creationId xmlns:a16="http://schemas.microsoft.com/office/drawing/2014/main" id="{065C7A70-E4A3-228C-9B6D-53C658A926B2}"/>
              </a:ext>
            </a:extLst>
          </p:cNvPr>
          <p:cNvSpPr txBox="1"/>
          <p:nvPr userDrawn="1"/>
        </p:nvSpPr>
        <p:spPr>
          <a:xfrm>
            <a:off x="4316278" y="1959266"/>
            <a:ext cx="4527372" cy="2649413"/>
          </a:xfrm>
          <a:prstGeom prst="rect">
            <a:avLst/>
          </a:prstGeom>
          <a:noFill/>
          <a:ln>
            <a:noFill/>
          </a:ln>
        </p:spPr>
        <p:txBody>
          <a:bodyPr spcFirstLastPara="1" wrap="square" lIns="91425" tIns="91425" rIns="91425" bIns="91425" anchor="t" anchorCtr="0">
            <a:spAutoFit/>
          </a:bodyPr>
          <a:lstStyle/>
          <a:p>
            <a:pPr marL="0" marR="0" lvl="0" indent="0" algn="r" rtl="1">
              <a:lnSpc>
                <a:spcPct val="100000"/>
              </a:lnSpc>
              <a:spcBef>
                <a:spcPts val="0"/>
              </a:spcBef>
              <a:spcAft>
                <a:spcPts val="0"/>
              </a:spcAft>
              <a:buClr>
                <a:srgbClr val="000000"/>
              </a:buClr>
              <a:buSzPts val="1500"/>
              <a:buFont typeface="Arial"/>
              <a:buNone/>
            </a:pPr>
            <a:r>
              <a:rPr lang="iw" sz="1500" b="1" i="0" u="none" strike="noStrike" cap="none">
                <a:solidFill>
                  <a:srgbClr val="435369"/>
                </a:solidFill>
                <a:latin typeface="Calibri"/>
                <a:ea typeface="Calibri"/>
                <a:cs typeface="Calibri"/>
                <a:sym typeface="Calibri"/>
              </a:rPr>
              <a:t>טיפים ליצירת דף עיתון </a:t>
            </a:r>
            <a:endParaRPr sz="1500" b="1" i="0" u="none" strike="noStrike" cap="none">
              <a:solidFill>
                <a:srgbClr val="435369"/>
              </a:solidFill>
              <a:latin typeface="Calibri"/>
              <a:ea typeface="Calibri"/>
              <a:cs typeface="Calibri"/>
              <a:sym typeface="Calibri"/>
            </a:endParaRPr>
          </a:p>
          <a:p>
            <a:pPr marL="0" marR="0" lvl="0" indent="0" algn="r" rtl="1">
              <a:lnSpc>
                <a:spcPct val="127692"/>
              </a:lnSpc>
              <a:spcBef>
                <a:spcPts val="0"/>
              </a:spcBef>
              <a:spcAft>
                <a:spcPts val="0"/>
              </a:spcAft>
              <a:buClr>
                <a:srgbClr val="77AB3C"/>
              </a:buClr>
              <a:buSzPts val="1300"/>
              <a:buFont typeface="Arial"/>
              <a:buNone/>
            </a:pPr>
            <a:endParaRPr sz="1300" b="0" i="0" u="none" strike="noStrike" cap="none">
              <a:solidFill>
                <a:srgbClr val="435369"/>
              </a:solidFill>
              <a:latin typeface="Calibri"/>
              <a:ea typeface="Calibri"/>
              <a:cs typeface="Calibri"/>
              <a:sym typeface="Calibri"/>
            </a:endParaRPr>
          </a:p>
          <a:p>
            <a:pPr marL="268288" marR="0" lvl="0" indent="-261938" algn="r" rtl="1">
              <a:lnSpc>
                <a:spcPct val="135384"/>
              </a:lnSpc>
              <a:spcBef>
                <a:spcPts val="0"/>
              </a:spcBef>
              <a:spcAft>
                <a:spcPts val="0"/>
              </a:spcAft>
              <a:buClr>
                <a:srgbClr val="77AB3C"/>
              </a:buClr>
              <a:buSzPts val="1800"/>
              <a:buFont typeface="Arial"/>
              <a:buAutoNum type="arabicPeriod"/>
            </a:pPr>
            <a:r>
              <a:rPr lang="iw" sz="1300" b="0" i="0" u="none" strike="noStrike" cap="none">
                <a:solidFill>
                  <a:srgbClr val="435369"/>
                </a:solidFill>
                <a:latin typeface="Calibri"/>
                <a:ea typeface="Calibri"/>
                <a:cs typeface="Calibri"/>
                <a:sym typeface="Calibri"/>
              </a:rPr>
              <a:t>הכינו את המאמרים והתמונות לעיתון מראש </a:t>
            </a:r>
            <a:endParaRPr sz="1300" b="0" i="0" u="none" strike="noStrike" cap="none">
              <a:solidFill>
                <a:srgbClr val="435369"/>
              </a:solidFill>
              <a:latin typeface="Calibri"/>
              <a:ea typeface="Calibri"/>
              <a:cs typeface="Calibri"/>
              <a:sym typeface="Calibri"/>
            </a:endParaRPr>
          </a:p>
          <a:p>
            <a:pPr marL="268288" marR="0" lvl="0" indent="-261938" algn="r" rtl="1">
              <a:lnSpc>
                <a:spcPct val="135384"/>
              </a:lnSpc>
              <a:spcBef>
                <a:spcPts val="0"/>
              </a:spcBef>
              <a:spcAft>
                <a:spcPts val="0"/>
              </a:spcAft>
              <a:buClr>
                <a:srgbClr val="77AB3C"/>
              </a:buClr>
              <a:buSzPts val="1800"/>
              <a:buFont typeface="Arial"/>
              <a:buAutoNum type="arabicPeriod"/>
            </a:pPr>
            <a:r>
              <a:rPr lang="iw" sz="1300" b="0" i="0" u="none" strike="noStrike" cap="none">
                <a:solidFill>
                  <a:srgbClr val="435369"/>
                </a:solidFill>
                <a:latin typeface="Calibri"/>
                <a:ea typeface="Calibri"/>
                <a:cs typeface="Calibri"/>
                <a:sym typeface="Calibri"/>
              </a:rPr>
              <a:t>חשבו על הנושא הראשי שיהיה בעיתון ותנו לו את </a:t>
            </a:r>
            <a:br>
              <a:rPr lang="iw" sz="1300" b="0" i="0" u="none" strike="noStrike" cap="none">
                <a:solidFill>
                  <a:srgbClr val="435369"/>
                </a:solidFill>
                <a:latin typeface="Calibri"/>
                <a:ea typeface="Calibri"/>
                <a:cs typeface="Calibri"/>
                <a:sym typeface="Calibri"/>
              </a:rPr>
            </a:br>
            <a:r>
              <a:rPr lang="iw" sz="1300" b="0" i="0" u="none" strike="noStrike" cap="none">
                <a:solidFill>
                  <a:srgbClr val="435369"/>
                </a:solidFill>
                <a:latin typeface="Calibri"/>
                <a:ea typeface="Calibri"/>
                <a:cs typeface="Calibri"/>
                <a:sym typeface="Calibri"/>
              </a:rPr>
              <a:t>הכותרת ראשית</a:t>
            </a:r>
            <a:endParaRPr sz="1300" b="0" i="0" u="none" strike="noStrike" cap="none">
              <a:solidFill>
                <a:srgbClr val="435369"/>
              </a:solidFill>
              <a:latin typeface="Calibri"/>
              <a:ea typeface="Calibri"/>
              <a:cs typeface="Calibri"/>
              <a:sym typeface="Calibri"/>
            </a:endParaRPr>
          </a:p>
          <a:p>
            <a:pPr marL="268288" marR="0" lvl="0" indent="-261938" algn="r" rtl="1">
              <a:lnSpc>
                <a:spcPct val="135384"/>
              </a:lnSpc>
              <a:spcBef>
                <a:spcPts val="0"/>
              </a:spcBef>
              <a:spcAft>
                <a:spcPts val="0"/>
              </a:spcAft>
              <a:buClr>
                <a:srgbClr val="77AB3C"/>
              </a:buClr>
              <a:buSzPts val="1800"/>
              <a:buFont typeface="Arial"/>
              <a:buAutoNum type="arabicPeriod"/>
            </a:pPr>
            <a:r>
              <a:rPr lang="iw" sz="1300" b="0" i="0" u="none" strike="noStrike" cap="none">
                <a:solidFill>
                  <a:srgbClr val="435369"/>
                </a:solidFill>
                <a:latin typeface="Calibri"/>
                <a:ea typeface="Calibri"/>
                <a:cs typeface="Calibri"/>
                <a:sym typeface="Calibri"/>
              </a:rPr>
              <a:t>חשבו על ידיעות קצרות בנושא, כתבו אותם בכמה שורות  </a:t>
            </a:r>
            <a:endParaRPr sz="1300" b="0" i="0" u="none" strike="noStrike" cap="none">
              <a:solidFill>
                <a:srgbClr val="435369"/>
              </a:solidFill>
              <a:latin typeface="Calibri"/>
              <a:ea typeface="Calibri"/>
              <a:cs typeface="Calibri"/>
              <a:sym typeface="Calibri"/>
            </a:endParaRPr>
          </a:p>
          <a:p>
            <a:pPr marL="268288" marR="0" lvl="0" indent="-261938" algn="r" rtl="1">
              <a:lnSpc>
                <a:spcPct val="135384"/>
              </a:lnSpc>
              <a:spcBef>
                <a:spcPts val="0"/>
              </a:spcBef>
              <a:spcAft>
                <a:spcPts val="0"/>
              </a:spcAft>
              <a:buClr>
                <a:srgbClr val="77AB3C"/>
              </a:buClr>
              <a:buSzPts val="1800"/>
              <a:buFont typeface="Arial"/>
              <a:buAutoNum type="arabicPeriod"/>
            </a:pPr>
            <a:r>
              <a:rPr lang="iw" sz="1300" b="0" i="0" u="none" strike="noStrike" cap="none">
                <a:solidFill>
                  <a:srgbClr val="435369"/>
                </a:solidFill>
                <a:latin typeface="Calibri"/>
                <a:ea typeface="Calibri"/>
                <a:cs typeface="Calibri"/>
                <a:sym typeface="Calibri"/>
              </a:rPr>
              <a:t>המציאו פרסומת לעידוד כלכלה מעגלית</a:t>
            </a:r>
            <a:endParaRPr sz="1300" b="0" i="0" u="none" strike="noStrike" cap="none">
              <a:solidFill>
                <a:srgbClr val="435369"/>
              </a:solidFill>
              <a:latin typeface="Calibri"/>
              <a:ea typeface="Calibri"/>
              <a:cs typeface="Calibri"/>
              <a:sym typeface="Calibri"/>
            </a:endParaRPr>
          </a:p>
          <a:p>
            <a:pPr marL="268288" marR="0" lvl="0" indent="-261938" algn="r" rtl="1">
              <a:lnSpc>
                <a:spcPct val="135384"/>
              </a:lnSpc>
              <a:spcBef>
                <a:spcPts val="0"/>
              </a:spcBef>
              <a:spcAft>
                <a:spcPts val="0"/>
              </a:spcAft>
              <a:buClr>
                <a:srgbClr val="77AB3C"/>
              </a:buClr>
              <a:buSzPts val="1800"/>
              <a:buFont typeface="Arial"/>
              <a:buAutoNum type="arabicPeriod"/>
            </a:pPr>
            <a:r>
              <a:rPr lang="iw" sz="1300" b="0" i="0" u="none" strike="noStrike" cap="none">
                <a:solidFill>
                  <a:srgbClr val="435369"/>
                </a:solidFill>
                <a:latin typeface="Calibri"/>
                <a:ea typeface="Calibri"/>
                <a:cs typeface="Calibri"/>
                <a:sym typeface="Calibri"/>
              </a:rPr>
              <a:t>מצאו תמונות מתאימות ושמרו אותן במחשב </a:t>
            </a:r>
            <a:endParaRPr sz="1300" b="0" i="0" u="none" strike="noStrike" cap="none">
              <a:solidFill>
                <a:srgbClr val="435369"/>
              </a:solidFill>
              <a:latin typeface="Calibri"/>
              <a:ea typeface="Calibri"/>
              <a:cs typeface="Calibri"/>
              <a:sym typeface="Calibri"/>
            </a:endParaRPr>
          </a:p>
          <a:p>
            <a:pPr marL="268288" marR="0" lvl="0" indent="-261938" algn="r" rtl="1">
              <a:lnSpc>
                <a:spcPct val="135384"/>
              </a:lnSpc>
              <a:spcBef>
                <a:spcPts val="0"/>
              </a:spcBef>
              <a:spcAft>
                <a:spcPts val="0"/>
              </a:spcAft>
              <a:buClr>
                <a:srgbClr val="77AB3C"/>
              </a:buClr>
              <a:buSzPts val="1800"/>
              <a:buFont typeface="Arial"/>
              <a:buAutoNum type="arabicPeriod"/>
            </a:pPr>
            <a:r>
              <a:rPr lang="iw" sz="1300" b="0" i="0" u="none" strike="noStrike" cap="none">
                <a:solidFill>
                  <a:srgbClr val="435369"/>
                </a:solidFill>
                <a:latin typeface="Calibri"/>
                <a:ea typeface="Calibri"/>
                <a:cs typeface="Calibri"/>
                <a:sym typeface="Calibri"/>
              </a:rPr>
              <a:t>כאשר כל החומרים מוכנים, צרו את דף העיתון ופרסמו אותו</a:t>
            </a:r>
            <a:endParaRPr sz="1300" b="0" i="0" u="none" strike="noStrike" cap="none">
              <a:solidFill>
                <a:srgbClr val="435369"/>
              </a:solidFill>
              <a:latin typeface="Calibri"/>
              <a:ea typeface="Calibri"/>
              <a:cs typeface="Calibri"/>
              <a:sym typeface="Calibri"/>
            </a:endParaRPr>
          </a:p>
          <a:p>
            <a:pPr marL="457200" marR="0" lvl="0" indent="0" algn="r" rtl="1">
              <a:lnSpc>
                <a:spcPct val="100000"/>
              </a:lnSpc>
              <a:spcBef>
                <a:spcPts val="0"/>
              </a:spcBef>
              <a:spcAft>
                <a:spcPts val="0"/>
              </a:spcAft>
              <a:buClr>
                <a:srgbClr val="000000"/>
              </a:buClr>
              <a:buSzPts val="1300"/>
              <a:buFont typeface="Arial"/>
              <a:buNone/>
            </a:pPr>
            <a:endParaRPr sz="1300" b="0" i="0" u="none" strike="noStrike" cap="none">
              <a:solidFill>
                <a:srgbClr val="435369"/>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300"/>
              <a:buFont typeface="Arial"/>
              <a:buNone/>
            </a:pPr>
            <a:endParaRPr sz="1300" b="0" i="0" u="none" strike="noStrike" cap="none">
              <a:solidFill>
                <a:srgbClr val="435369"/>
              </a:solidFill>
              <a:latin typeface="Calibri"/>
              <a:ea typeface="Calibri"/>
              <a:cs typeface="Calibri"/>
              <a:sym typeface="Calibri"/>
            </a:endParaRPr>
          </a:p>
        </p:txBody>
      </p:sp>
      <p:sp>
        <p:nvSpPr>
          <p:cNvPr id="5" name="Google Shape;723;p32">
            <a:extLst>
              <a:ext uri="{FF2B5EF4-FFF2-40B4-BE49-F238E27FC236}">
                <a16:creationId xmlns:a16="http://schemas.microsoft.com/office/drawing/2014/main" id="{C136D96D-CCA1-DBA3-7E61-581C904BCB8A}"/>
              </a:ext>
            </a:extLst>
          </p:cNvPr>
          <p:cNvSpPr txBox="1"/>
          <p:nvPr userDrawn="1"/>
        </p:nvSpPr>
        <p:spPr>
          <a:xfrm>
            <a:off x="2897053" y="272235"/>
            <a:ext cx="5954346" cy="723245"/>
          </a:xfrm>
          <a:prstGeom prst="rect">
            <a:avLst/>
          </a:prstGeom>
          <a:noFill/>
          <a:ln>
            <a:noFill/>
          </a:ln>
        </p:spPr>
        <p:txBody>
          <a:bodyPr spcFirstLastPara="1" wrap="square" lIns="91425" tIns="91425" rIns="91425" bIns="91425" anchor="t" anchorCtr="0">
            <a:spAutoFit/>
          </a:bodyPr>
          <a:lstStyle/>
          <a:p>
            <a:pPr marL="0" marR="0" lvl="0" indent="0" algn="r" rtl="1">
              <a:lnSpc>
                <a:spcPts val="2100"/>
              </a:lnSpc>
              <a:spcBef>
                <a:spcPts val="0"/>
              </a:spcBef>
              <a:spcAft>
                <a:spcPts val="0"/>
              </a:spcAft>
              <a:buClr>
                <a:srgbClr val="000000"/>
              </a:buClr>
              <a:buSzPts val="2100"/>
              <a:buFont typeface="Arial"/>
              <a:buNone/>
            </a:pPr>
            <a:r>
              <a:rPr lang="iw" sz="2100" b="1" i="0" u="none" strike="noStrike" cap="none" dirty="0">
                <a:solidFill>
                  <a:srgbClr val="435369"/>
                </a:solidFill>
                <a:latin typeface="Calibri"/>
                <a:ea typeface="Calibri"/>
                <a:cs typeface="Calibri"/>
                <a:sym typeface="Calibri"/>
              </a:rPr>
              <a:t>אתגר כיתתי </a:t>
            </a:r>
            <a:br>
              <a:rPr lang="iw" sz="2100" b="1" i="0" u="none" strike="noStrike" cap="none" dirty="0">
                <a:solidFill>
                  <a:srgbClr val="435369"/>
                </a:solidFill>
                <a:latin typeface="Calibri"/>
                <a:ea typeface="Calibri"/>
                <a:cs typeface="Calibri"/>
                <a:sym typeface="Calibri"/>
              </a:rPr>
            </a:br>
            <a:r>
              <a:rPr lang="iw" sz="2100" b="1" i="0" u="none" strike="noStrike" cap="none" dirty="0">
                <a:solidFill>
                  <a:srgbClr val="435369"/>
                </a:solidFill>
                <a:latin typeface="Calibri"/>
                <a:ea typeface="Calibri"/>
                <a:cs typeface="Calibri"/>
                <a:sym typeface="Calibri"/>
              </a:rPr>
              <a:t>יצירת דף עיתון בנושא כלכלה מעגלית</a:t>
            </a:r>
            <a:endParaRPr sz="2100" b="1" i="0" u="none" strike="noStrike" cap="none" dirty="0">
              <a:solidFill>
                <a:srgbClr val="435369"/>
              </a:solidFill>
              <a:latin typeface="Calibri"/>
              <a:ea typeface="Calibri"/>
              <a:cs typeface="Calibri"/>
              <a:sym typeface="Calibri"/>
            </a:endParaRPr>
          </a:p>
        </p:txBody>
      </p:sp>
      <p:sp>
        <p:nvSpPr>
          <p:cNvPr id="6" name="Google Shape;724;p32">
            <a:extLst>
              <a:ext uri="{FF2B5EF4-FFF2-40B4-BE49-F238E27FC236}">
                <a16:creationId xmlns:a16="http://schemas.microsoft.com/office/drawing/2014/main" id="{57C2D4AF-D029-A254-476E-694BAEFD4AC3}"/>
              </a:ext>
            </a:extLst>
          </p:cNvPr>
          <p:cNvSpPr/>
          <p:nvPr userDrawn="1"/>
        </p:nvSpPr>
        <p:spPr>
          <a:xfrm flipH="1">
            <a:off x="4936207" y="923131"/>
            <a:ext cx="3812504" cy="46701"/>
          </a:xfrm>
          <a:prstGeom prst="rect">
            <a:avLst/>
          </a:prstGeom>
          <a:gradFill>
            <a:gsLst>
              <a:gs pos="0">
                <a:srgbClr val="92D050">
                  <a:alpha val="7450"/>
                </a:srgbClr>
              </a:gs>
              <a:gs pos="99000">
                <a:srgbClr val="72504F"/>
              </a:gs>
              <a:gs pos="100000">
                <a:srgbClr val="72504F"/>
              </a:gs>
            </a:gsLst>
            <a:lin ang="10800000" scaled="0"/>
          </a:gradFill>
          <a:ln>
            <a:noFill/>
          </a:ln>
        </p:spPr>
        <p:txBody>
          <a:bodyPr spcFirstLastPara="1" wrap="square" lIns="91425" tIns="45700" rIns="91425" bIns="45700" anchor="ctr" anchorCtr="0">
            <a:noAutofit/>
          </a:bodyPr>
          <a:lstStyle/>
          <a:p>
            <a:pPr marL="0" marR="292100" lvl="0" indent="0" algn="ctr" rtl="0">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pic>
        <p:nvPicPr>
          <p:cNvPr id="7" name="Google Shape;725;p32" descr="Graphical user interface, website&#10;&#10;Description automatically generated">
            <a:extLst>
              <a:ext uri="{FF2B5EF4-FFF2-40B4-BE49-F238E27FC236}">
                <a16:creationId xmlns:a16="http://schemas.microsoft.com/office/drawing/2014/main" id="{5D2CEE2F-1739-00DF-ABDA-D5897A6BFE84}"/>
              </a:ext>
            </a:extLst>
          </p:cNvPr>
          <p:cNvPicPr preferRelativeResize="0"/>
          <p:nvPr userDrawn="1"/>
        </p:nvPicPr>
        <p:blipFill rotWithShape="1">
          <a:blip r:embed="rId6">
            <a:alphaModFix/>
          </a:blip>
          <a:srcRect/>
          <a:stretch/>
        </p:blipFill>
        <p:spPr>
          <a:xfrm>
            <a:off x="750202" y="686337"/>
            <a:ext cx="3821798" cy="3691510"/>
          </a:xfrm>
          <a:prstGeom prst="rect">
            <a:avLst/>
          </a:prstGeom>
          <a:noFill/>
          <a:ln>
            <a:noFill/>
          </a:ln>
        </p:spPr>
      </p:pic>
      <p:sp>
        <p:nvSpPr>
          <p:cNvPr id="8" name="Google Shape;726;p32">
            <a:extLst>
              <a:ext uri="{FF2B5EF4-FFF2-40B4-BE49-F238E27FC236}">
                <a16:creationId xmlns:a16="http://schemas.microsoft.com/office/drawing/2014/main" id="{6D1C0154-F93C-A5F0-3B0F-EF646E767FE4}"/>
              </a:ext>
            </a:extLst>
          </p:cNvPr>
          <p:cNvSpPr txBox="1"/>
          <p:nvPr userDrawn="1"/>
        </p:nvSpPr>
        <p:spPr>
          <a:xfrm>
            <a:off x="1379350" y="4377847"/>
            <a:ext cx="257271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w" sz="1000" b="0" i="0" u="sng" strike="noStrike" cap="none" dirty="0">
                <a:solidFill>
                  <a:srgbClr val="435369"/>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https://www.yo-yoo.co.il/photos2/?p=806</a:t>
            </a:r>
            <a:endParaRPr sz="1000" b="0" i="0" u="none" strike="noStrike" cap="none" dirty="0">
              <a:solidFill>
                <a:srgbClr val="435369"/>
              </a:solidFill>
              <a:latin typeface="Calibri"/>
              <a:ea typeface="Calibri"/>
              <a:cs typeface="Calibri"/>
              <a:sym typeface="Calibri"/>
            </a:endParaRPr>
          </a:p>
        </p:txBody>
      </p:sp>
    </p:spTree>
    <p:extLst>
      <p:ext uri="{BB962C8B-B14F-4D97-AF65-F5344CB8AC3E}">
        <p14:creationId xmlns:p14="http://schemas.microsoft.com/office/powerpoint/2010/main" val="2435091638"/>
      </p:ext>
    </p:extLst>
  </p:cSld>
  <p:clrMapOvr>
    <a:masterClrMapping/>
  </p:clrMapOvr>
  <p:extLst>
    <p:ext uri="{DCECCB84-F9BA-43D5-87BE-67443E8EF086}">
      <p15:sldGuideLst xmlns:p15="http://schemas.microsoft.com/office/powerpoint/2012/main">
        <p15:guide id="1" pos="551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6_Title and Content" preserve="1">
  <p:cSld name="17_Title and Content">
    <p:spTree>
      <p:nvGrpSpPr>
        <p:cNvPr id="1" name="Shape 10"/>
        <p:cNvGrpSpPr/>
        <p:nvPr/>
      </p:nvGrpSpPr>
      <p:grpSpPr>
        <a:xfrm>
          <a:off x="0" y="0"/>
          <a:ext cx="0" cy="0"/>
          <a:chOff x="0" y="0"/>
          <a:chExt cx="0" cy="0"/>
        </a:xfrm>
      </p:grpSpPr>
      <p:pic>
        <p:nvPicPr>
          <p:cNvPr id="11" name="Google Shape;11;p35"/>
          <p:cNvPicPr preferRelativeResize="0"/>
          <p:nvPr/>
        </p:nvPicPr>
        <p:blipFill rotWithShape="1">
          <a:blip r:embed="rId2">
            <a:alphaModFix/>
          </a:blip>
          <a:srcRect l="4869" t="9841"/>
          <a:stretch/>
        </p:blipFill>
        <p:spPr>
          <a:xfrm>
            <a:off x="-1176" y="0"/>
            <a:ext cx="1318610" cy="624841"/>
          </a:xfrm>
          <a:prstGeom prst="rect">
            <a:avLst/>
          </a:prstGeom>
          <a:noFill/>
          <a:ln>
            <a:noFill/>
          </a:ln>
        </p:spPr>
      </p:pic>
      <p:sp>
        <p:nvSpPr>
          <p:cNvPr id="12" name="Google Shape;12;p35"/>
          <p:cNvSpPr/>
          <p:nvPr/>
        </p:nvSpPr>
        <p:spPr>
          <a:xfrm rot="10800000">
            <a:off x="0" y="4425782"/>
            <a:ext cx="792000" cy="717717"/>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89685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13;p35"/>
          <p:cNvSpPr/>
          <p:nvPr/>
        </p:nvSpPr>
        <p:spPr>
          <a:xfrm>
            <a:off x="41071" y="4667441"/>
            <a:ext cx="595458"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 sz="1500" b="1" i="0" u="none" strike="noStrike" cap="none">
                <a:solidFill>
                  <a:schemeClr val="lt1"/>
                </a:solidFill>
                <a:latin typeface="Heebo"/>
                <a:ea typeface="Heebo"/>
                <a:cs typeface="Heebo"/>
                <a:sym typeface="Heebo"/>
              </a:rPr>
              <a:t>‹#›</a:t>
            </a:fld>
            <a:endParaRPr sz="1500" b="1" i="0" u="none" strike="noStrike" cap="none">
              <a:solidFill>
                <a:schemeClr val="lt1"/>
              </a:solidFill>
              <a:latin typeface="Heebo"/>
              <a:ea typeface="Heebo"/>
              <a:cs typeface="Heebo"/>
              <a:sym typeface="Heebo"/>
            </a:endParaRPr>
          </a:p>
        </p:txBody>
      </p:sp>
      <p:pic>
        <p:nvPicPr>
          <p:cNvPr id="14" name="Google Shape;14;p35" descr="A picture containing text&#10;&#10;Description automatically generated"/>
          <p:cNvPicPr preferRelativeResize="0"/>
          <p:nvPr/>
        </p:nvPicPr>
        <p:blipFill rotWithShape="1">
          <a:blip r:embed="rId3">
            <a:alphaModFix/>
          </a:blip>
          <a:srcRect/>
          <a:stretch/>
        </p:blipFill>
        <p:spPr>
          <a:xfrm>
            <a:off x="1003608" y="-37170"/>
            <a:ext cx="1309890" cy="531496"/>
          </a:xfrm>
          <a:prstGeom prst="rect">
            <a:avLst/>
          </a:prstGeom>
          <a:noFill/>
          <a:ln>
            <a:noFill/>
          </a:ln>
        </p:spPr>
      </p:pic>
      <p:sp>
        <p:nvSpPr>
          <p:cNvPr id="2" name="Google Shape;26;p2">
            <a:extLst>
              <a:ext uri="{FF2B5EF4-FFF2-40B4-BE49-F238E27FC236}">
                <a16:creationId xmlns:a16="http://schemas.microsoft.com/office/drawing/2014/main" id="{339D66BB-78A5-C188-5D2C-3095EB9791BC}"/>
              </a:ext>
            </a:extLst>
          </p:cNvPr>
          <p:cNvSpPr txBox="1"/>
          <p:nvPr userDrawn="1"/>
        </p:nvSpPr>
        <p:spPr>
          <a:xfrm>
            <a:off x="974981" y="109014"/>
            <a:ext cx="7652400" cy="665864"/>
          </a:xfrm>
          <a:prstGeom prst="rect">
            <a:avLst/>
          </a:prstGeom>
          <a:noFill/>
          <a:ln>
            <a:noFill/>
          </a:ln>
        </p:spPr>
        <p:txBody>
          <a:bodyPr spcFirstLastPara="1" wrap="square" lIns="91425" tIns="91425" rIns="91425" bIns="91425" anchor="t" anchorCtr="0">
            <a:noAutofit/>
          </a:bodyPr>
          <a:lstStyle/>
          <a:p>
            <a:pPr marL="0" marR="0" lvl="0" indent="0" algn="r" rtl="1">
              <a:lnSpc>
                <a:spcPct val="100000"/>
              </a:lnSpc>
              <a:spcBef>
                <a:spcPts val="0"/>
              </a:spcBef>
              <a:spcAft>
                <a:spcPts val="0"/>
              </a:spcAft>
              <a:buClr>
                <a:schemeClr val="dk1"/>
              </a:buClr>
              <a:buSzPts val="1100"/>
              <a:buFont typeface="Arial"/>
              <a:buNone/>
            </a:pPr>
            <a:r>
              <a:rPr lang="iw" sz="4000" b="1" i="0" u="none" strike="noStrike" cap="none">
                <a:solidFill>
                  <a:srgbClr val="435369"/>
                </a:solidFill>
                <a:latin typeface="Calibri"/>
                <a:ea typeface="Calibri"/>
                <a:cs typeface="Calibri"/>
                <a:sym typeface="Calibri"/>
              </a:rPr>
              <a:t>כלכלה מעגלית  </a:t>
            </a:r>
            <a:endParaRPr sz="4000" b="1" i="0" u="none" strike="noStrike" cap="none">
              <a:solidFill>
                <a:schemeClr val="dk1"/>
              </a:solidFill>
              <a:latin typeface="Calibri"/>
              <a:ea typeface="Calibri"/>
              <a:cs typeface="Calibri"/>
              <a:sym typeface="Calibri"/>
            </a:endParaRPr>
          </a:p>
          <a:p>
            <a:pPr marL="0" marR="0" lvl="0" indent="0" algn="ctr" rtl="1">
              <a:lnSpc>
                <a:spcPct val="100000"/>
              </a:lnSpc>
              <a:spcBef>
                <a:spcPts val="0"/>
              </a:spcBef>
              <a:spcAft>
                <a:spcPts val="0"/>
              </a:spcAft>
              <a:buClr>
                <a:schemeClr val="dk1"/>
              </a:buClr>
              <a:buSzPts val="1100"/>
              <a:buFont typeface="Arial"/>
              <a:buNone/>
            </a:pPr>
            <a:endParaRPr sz="2400" b="0" i="0" u="none" strike="noStrike" cap="none">
              <a:solidFill>
                <a:schemeClr val="dk1"/>
              </a:solidFill>
              <a:latin typeface="Arial"/>
              <a:ea typeface="Arial"/>
              <a:cs typeface="Arial"/>
              <a:sym typeface="Arial"/>
            </a:endParaRPr>
          </a:p>
          <a:p>
            <a:pPr marL="0" marR="0" lvl="0" indent="0" algn="ctr" rtl="1">
              <a:lnSpc>
                <a:spcPct val="100000"/>
              </a:lnSpc>
              <a:spcBef>
                <a:spcPts val="0"/>
              </a:spcBef>
              <a:spcAft>
                <a:spcPts val="0"/>
              </a:spcAft>
              <a:buClr>
                <a:schemeClr val="dk1"/>
              </a:buClr>
              <a:buSzPts val="1100"/>
              <a:buFont typeface="Arial"/>
              <a:buNone/>
            </a:pPr>
            <a:r>
              <a:rPr lang="iw" sz="1350" b="0" i="0" u="none" strike="noStrike" cap="none">
                <a:solidFill>
                  <a:srgbClr val="003D4D"/>
                </a:solidFill>
                <a:latin typeface="Arial"/>
                <a:ea typeface="Arial"/>
                <a:cs typeface="Arial"/>
                <a:sym typeface="Arial"/>
              </a:rPr>
              <a:t> </a:t>
            </a:r>
            <a:endParaRPr sz="2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Google Shape;27;p2">
            <a:extLst>
              <a:ext uri="{FF2B5EF4-FFF2-40B4-BE49-F238E27FC236}">
                <a16:creationId xmlns:a16="http://schemas.microsoft.com/office/drawing/2014/main" id="{D2E7EBEF-1A2F-3853-789D-7F66B4A7341D}"/>
              </a:ext>
            </a:extLst>
          </p:cNvPr>
          <p:cNvSpPr txBox="1"/>
          <p:nvPr userDrawn="1"/>
        </p:nvSpPr>
        <p:spPr>
          <a:xfrm>
            <a:off x="1153909" y="760654"/>
            <a:ext cx="7652400" cy="530608"/>
          </a:xfrm>
          <a:prstGeom prst="rect">
            <a:avLst/>
          </a:prstGeom>
          <a:noFill/>
          <a:ln>
            <a:noFill/>
          </a:ln>
        </p:spPr>
        <p:txBody>
          <a:bodyPr spcFirstLastPara="1" wrap="square" lIns="91425" tIns="91425" rIns="91425" bIns="91425" anchor="t" anchorCtr="0">
            <a:noAutofit/>
          </a:bodyPr>
          <a:lstStyle/>
          <a:p>
            <a:pPr marL="0" marR="0" lvl="0" indent="0" algn="ctr" rtl="1">
              <a:lnSpc>
                <a:spcPct val="100000"/>
              </a:lnSpc>
              <a:spcBef>
                <a:spcPts val="0"/>
              </a:spcBef>
              <a:spcAft>
                <a:spcPts val="0"/>
              </a:spcAft>
              <a:buClr>
                <a:schemeClr val="dk1"/>
              </a:buClr>
              <a:buSzPts val="1100"/>
              <a:buFont typeface="Arial"/>
              <a:buNone/>
            </a:pPr>
            <a:r>
              <a:rPr lang="iw" sz="2400" b="0" i="0" u="none" strike="noStrike" cap="none">
                <a:solidFill>
                  <a:srgbClr val="435369"/>
                </a:solidFill>
                <a:latin typeface="Calibri"/>
                <a:ea typeface="Calibri"/>
                <a:cs typeface="Calibri"/>
                <a:sym typeface="Calibri"/>
              </a:rPr>
              <a:t>משנים את צורת החשיבה: עיצוב,שימוש ועיצוב מחדש ללא פסולת</a:t>
            </a:r>
            <a:endParaRPr sz="2400" b="0" i="0" u="none" strike="noStrike" cap="none">
              <a:solidFill>
                <a:schemeClr val="dk1"/>
              </a:solidFill>
              <a:latin typeface="Arial"/>
              <a:ea typeface="Arial"/>
              <a:cs typeface="Arial"/>
              <a:sym typeface="Arial"/>
            </a:endParaRPr>
          </a:p>
          <a:p>
            <a:pPr marL="0" marR="0" lvl="0" indent="0" algn="ctr" rtl="1">
              <a:lnSpc>
                <a:spcPct val="100000"/>
              </a:lnSpc>
              <a:spcBef>
                <a:spcPts val="0"/>
              </a:spcBef>
              <a:spcAft>
                <a:spcPts val="0"/>
              </a:spcAft>
              <a:buClr>
                <a:schemeClr val="dk1"/>
              </a:buClr>
              <a:buSzPts val="1100"/>
              <a:buFont typeface="Arial"/>
              <a:buNone/>
            </a:pPr>
            <a:r>
              <a:rPr lang="iw" sz="1350" b="0" i="0" u="none" strike="noStrike" cap="none">
                <a:solidFill>
                  <a:srgbClr val="003D4D"/>
                </a:solidFill>
                <a:latin typeface="Arial"/>
                <a:ea typeface="Arial"/>
                <a:cs typeface="Arial"/>
                <a:sym typeface="Arial"/>
              </a:rPr>
              <a:t> </a:t>
            </a:r>
            <a:endParaRPr sz="2400" b="0" i="0" u="none" strike="noStrike" cap="none">
              <a:solidFill>
                <a:schemeClr val="dk1"/>
              </a:solidFill>
              <a:latin typeface="Arial"/>
              <a:ea typeface="Arial"/>
              <a:cs typeface="Arial"/>
              <a:sym typeface="Arial"/>
            </a:endParaRPr>
          </a:p>
        </p:txBody>
      </p:sp>
      <p:sp>
        <p:nvSpPr>
          <p:cNvPr id="4" name="Google Shape;28;p2">
            <a:extLst>
              <a:ext uri="{FF2B5EF4-FFF2-40B4-BE49-F238E27FC236}">
                <a16:creationId xmlns:a16="http://schemas.microsoft.com/office/drawing/2014/main" id="{55DB3881-8C2C-A925-D488-94EA9A476831}"/>
              </a:ext>
            </a:extLst>
          </p:cNvPr>
          <p:cNvSpPr/>
          <p:nvPr userDrawn="1"/>
        </p:nvSpPr>
        <p:spPr>
          <a:xfrm rot="10800000">
            <a:off x="5019868" y="767996"/>
            <a:ext cx="3475246" cy="45719"/>
          </a:xfrm>
          <a:prstGeom prst="rect">
            <a:avLst/>
          </a:prstGeom>
          <a:gradFill>
            <a:gsLst>
              <a:gs pos="0">
                <a:srgbClr val="92D050">
                  <a:alpha val="7450"/>
                </a:srgbClr>
              </a:gs>
              <a:gs pos="99000">
                <a:srgbClr val="72504F"/>
              </a:gs>
              <a:gs pos="100000">
                <a:srgbClr val="72504F"/>
              </a:gs>
            </a:gsLst>
            <a:lin ang="108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5" name="Google Shape;29;p2">
            <a:extLst>
              <a:ext uri="{FF2B5EF4-FFF2-40B4-BE49-F238E27FC236}">
                <a16:creationId xmlns:a16="http://schemas.microsoft.com/office/drawing/2014/main" id="{49D5217B-FE07-0794-68CC-56CDFBC19878}"/>
              </a:ext>
            </a:extLst>
          </p:cNvPr>
          <p:cNvSpPr/>
          <p:nvPr userDrawn="1"/>
        </p:nvSpPr>
        <p:spPr>
          <a:xfrm>
            <a:off x="6560584" y="1365335"/>
            <a:ext cx="2013590" cy="40011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None/>
            </a:pPr>
            <a:r>
              <a:rPr lang="iw" sz="2000" b="1" i="0" u="none" strike="noStrike" cap="none" dirty="0">
                <a:solidFill>
                  <a:srgbClr val="435369"/>
                </a:solidFill>
                <a:latin typeface="Calibri"/>
                <a:ea typeface="Calibri"/>
                <a:cs typeface="Calibri"/>
                <a:sym typeface="Calibri"/>
              </a:rPr>
              <a:t>כלכלה מעגלית</a:t>
            </a:r>
            <a:endParaRPr dirty="0"/>
          </a:p>
        </p:txBody>
      </p:sp>
      <p:sp>
        <p:nvSpPr>
          <p:cNvPr id="6" name="Google Shape;30;p2">
            <a:extLst>
              <a:ext uri="{FF2B5EF4-FFF2-40B4-BE49-F238E27FC236}">
                <a16:creationId xmlns:a16="http://schemas.microsoft.com/office/drawing/2014/main" id="{194A59F7-4016-C553-ECB9-D455AC63B0E5}"/>
              </a:ext>
            </a:extLst>
          </p:cNvPr>
          <p:cNvSpPr/>
          <p:nvPr userDrawn="1"/>
        </p:nvSpPr>
        <p:spPr>
          <a:xfrm rot="10800000">
            <a:off x="5922590" y="1718770"/>
            <a:ext cx="2547666" cy="45719"/>
          </a:xfrm>
          <a:prstGeom prst="rect">
            <a:avLst/>
          </a:prstGeom>
          <a:gradFill>
            <a:gsLst>
              <a:gs pos="0">
                <a:srgbClr val="92D050">
                  <a:alpha val="13725"/>
                </a:srgbClr>
              </a:gs>
              <a:gs pos="100000">
                <a:srgbClr val="74A73B"/>
              </a:gs>
            </a:gsLst>
            <a:lin ang="10800000" scaled="0"/>
          </a:gradFill>
          <a:ln>
            <a:noFill/>
          </a:ln>
        </p:spPr>
        <p:txBody>
          <a:bodyPr spcFirstLastPara="1" wrap="square" lIns="91425" tIns="45700" rIns="91425" bIns="45700" anchor="ctr" anchorCtr="0">
            <a:noAutofit/>
          </a:bodyPr>
          <a:lstStyle/>
          <a:p>
            <a:pPr marL="0" marR="292100" lvl="0" indent="0" algn="ctr" rtl="0">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pic>
        <p:nvPicPr>
          <p:cNvPr id="7" name="Google Shape;31;p2">
            <a:extLst>
              <a:ext uri="{FF2B5EF4-FFF2-40B4-BE49-F238E27FC236}">
                <a16:creationId xmlns:a16="http://schemas.microsoft.com/office/drawing/2014/main" id="{DD6C4D97-43B9-538B-CCF9-DFDB6360B6D5}"/>
              </a:ext>
            </a:extLst>
          </p:cNvPr>
          <p:cNvPicPr preferRelativeResize="0"/>
          <p:nvPr userDrawn="1"/>
        </p:nvPicPr>
        <p:blipFill rotWithShape="1">
          <a:blip r:embed="rId4">
            <a:alphaModFix/>
          </a:blip>
          <a:srcRect/>
          <a:stretch/>
        </p:blipFill>
        <p:spPr>
          <a:xfrm>
            <a:off x="7421477" y="2046523"/>
            <a:ext cx="591285" cy="628239"/>
          </a:xfrm>
          <a:prstGeom prst="rect">
            <a:avLst/>
          </a:prstGeom>
          <a:noFill/>
          <a:ln>
            <a:noFill/>
          </a:ln>
        </p:spPr>
      </p:pic>
      <p:sp>
        <p:nvSpPr>
          <p:cNvPr id="8" name="Google Shape;32;p2">
            <a:extLst>
              <a:ext uri="{FF2B5EF4-FFF2-40B4-BE49-F238E27FC236}">
                <a16:creationId xmlns:a16="http://schemas.microsoft.com/office/drawing/2014/main" id="{9E50716C-3425-7F3B-83AB-9C79F9F5AB1C}"/>
              </a:ext>
            </a:extLst>
          </p:cNvPr>
          <p:cNvSpPr/>
          <p:nvPr userDrawn="1"/>
        </p:nvSpPr>
        <p:spPr>
          <a:xfrm>
            <a:off x="7517976" y="2664448"/>
            <a:ext cx="453970" cy="2923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w" sz="1300" b="0" i="0" u="none" strike="noStrike" cap="none">
                <a:solidFill>
                  <a:srgbClr val="435369"/>
                </a:solidFill>
                <a:latin typeface="Calibri"/>
                <a:ea typeface="Calibri"/>
                <a:cs typeface="Calibri"/>
                <a:sym typeface="Calibri"/>
              </a:rPr>
              <a:t>ייצור</a:t>
            </a:r>
            <a:endParaRPr/>
          </a:p>
        </p:txBody>
      </p:sp>
      <p:pic>
        <p:nvPicPr>
          <p:cNvPr id="9" name="Google Shape;33;p2">
            <a:extLst>
              <a:ext uri="{FF2B5EF4-FFF2-40B4-BE49-F238E27FC236}">
                <a16:creationId xmlns:a16="http://schemas.microsoft.com/office/drawing/2014/main" id="{EBEB6641-F918-EFD4-6F63-BC6452210354}"/>
              </a:ext>
            </a:extLst>
          </p:cNvPr>
          <p:cNvPicPr preferRelativeResize="0"/>
          <p:nvPr userDrawn="1"/>
        </p:nvPicPr>
        <p:blipFill rotWithShape="1">
          <a:blip r:embed="rId5">
            <a:alphaModFix/>
          </a:blip>
          <a:srcRect/>
          <a:stretch/>
        </p:blipFill>
        <p:spPr>
          <a:xfrm>
            <a:off x="6286337" y="2106922"/>
            <a:ext cx="402400" cy="561372"/>
          </a:xfrm>
          <a:prstGeom prst="rect">
            <a:avLst/>
          </a:prstGeom>
          <a:noFill/>
          <a:ln>
            <a:noFill/>
          </a:ln>
        </p:spPr>
      </p:pic>
      <p:sp>
        <p:nvSpPr>
          <p:cNvPr id="10" name="Google Shape;34;p2">
            <a:extLst>
              <a:ext uri="{FF2B5EF4-FFF2-40B4-BE49-F238E27FC236}">
                <a16:creationId xmlns:a16="http://schemas.microsoft.com/office/drawing/2014/main" id="{5783734C-B535-2622-076C-4BC81EE4CE37}"/>
              </a:ext>
            </a:extLst>
          </p:cNvPr>
          <p:cNvSpPr/>
          <p:nvPr userDrawn="1"/>
        </p:nvSpPr>
        <p:spPr>
          <a:xfrm>
            <a:off x="7800171" y="3647950"/>
            <a:ext cx="588623" cy="2923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w" sz="1300" b="0" i="0" u="none" strike="noStrike" cap="none">
                <a:solidFill>
                  <a:srgbClr val="435369"/>
                </a:solidFill>
                <a:latin typeface="Calibri"/>
                <a:ea typeface="Calibri"/>
                <a:cs typeface="Calibri"/>
                <a:sym typeface="Calibri"/>
              </a:rPr>
              <a:t>שימוש</a:t>
            </a:r>
            <a:endParaRPr/>
          </a:p>
        </p:txBody>
      </p:sp>
      <p:pic>
        <p:nvPicPr>
          <p:cNvPr id="15" name="Google Shape;35;p2">
            <a:extLst>
              <a:ext uri="{FF2B5EF4-FFF2-40B4-BE49-F238E27FC236}">
                <a16:creationId xmlns:a16="http://schemas.microsoft.com/office/drawing/2014/main" id="{0BEC83B3-CFF4-2273-DC91-2CEA5C0BD6B4}"/>
              </a:ext>
            </a:extLst>
          </p:cNvPr>
          <p:cNvPicPr preferRelativeResize="0"/>
          <p:nvPr userDrawn="1"/>
        </p:nvPicPr>
        <p:blipFill rotWithShape="1">
          <a:blip r:embed="rId6">
            <a:alphaModFix/>
          </a:blip>
          <a:srcRect/>
          <a:stretch/>
        </p:blipFill>
        <p:spPr>
          <a:xfrm>
            <a:off x="8032621" y="3209869"/>
            <a:ext cx="465025" cy="421675"/>
          </a:xfrm>
          <a:prstGeom prst="rect">
            <a:avLst/>
          </a:prstGeom>
          <a:noFill/>
          <a:ln>
            <a:noFill/>
          </a:ln>
        </p:spPr>
      </p:pic>
      <p:pic>
        <p:nvPicPr>
          <p:cNvPr id="16" name="Google Shape;36;p2">
            <a:extLst>
              <a:ext uri="{FF2B5EF4-FFF2-40B4-BE49-F238E27FC236}">
                <a16:creationId xmlns:a16="http://schemas.microsoft.com/office/drawing/2014/main" id="{E875AA1B-C7DF-4A2F-5878-0FF87E0E9BD4}"/>
              </a:ext>
            </a:extLst>
          </p:cNvPr>
          <p:cNvPicPr preferRelativeResize="0"/>
          <p:nvPr userDrawn="1"/>
        </p:nvPicPr>
        <p:blipFill rotWithShape="1">
          <a:blip r:embed="rId7">
            <a:alphaModFix/>
          </a:blip>
          <a:srcRect/>
          <a:stretch/>
        </p:blipFill>
        <p:spPr>
          <a:xfrm flipH="1">
            <a:off x="7774714" y="3193464"/>
            <a:ext cx="195178" cy="454486"/>
          </a:xfrm>
          <a:prstGeom prst="rect">
            <a:avLst/>
          </a:prstGeom>
          <a:noFill/>
          <a:ln>
            <a:noFill/>
          </a:ln>
        </p:spPr>
      </p:pic>
      <p:pic>
        <p:nvPicPr>
          <p:cNvPr id="17" name="Google Shape;37;p2">
            <a:extLst>
              <a:ext uri="{FF2B5EF4-FFF2-40B4-BE49-F238E27FC236}">
                <a16:creationId xmlns:a16="http://schemas.microsoft.com/office/drawing/2014/main" id="{2718EC00-074F-174D-A474-FBF99D324FE4}"/>
              </a:ext>
            </a:extLst>
          </p:cNvPr>
          <p:cNvPicPr preferRelativeResize="0"/>
          <p:nvPr userDrawn="1"/>
        </p:nvPicPr>
        <p:blipFill rotWithShape="1">
          <a:blip r:embed="rId8">
            <a:alphaModFix/>
          </a:blip>
          <a:srcRect/>
          <a:stretch/>
        </p:blipFill>
        <p:spPr>
          <a:xfrm>
            <a:off x="6708608" y="2997394"/>
            <a:ext cx="757958" cy="712273"/>
          </a:xfrm>
          <a:prstGeom prst="rect">
            <a:avLst/>
          </a:prstGeom>
          <a:noFill/>
          <a:ln>
            <a:noFill/>
          </a:ln>
        </p:spPr>
      </p:pic>
      <p:sp>
        <p:nvSpPr>
          <p:cNvPr id="18" name="Google Shape;38;p2">
            <a:extLst>
              <a:ext uri="{FF2B5EF4-FFF2-40B4-BE49-F238E27FC236}">
                <a16:creationId xmlns:a16="http://schemas.microsoft.com/office/drawing/2014/main" id="{77749FA7-3F2A-656E-1CB3-CDEEFBDE27FD}"/>
              </a:ext>
            </a:extLst>
          </p:cNvPr>
          <p:cNvSpPr/>
          <p:nvPr userDrawn="1"/>
        </p:nvSpPr>
        <p:spPr>
          <a:xfrm rot="-1982236">
            <a:off x="6697817" y="2023130"/>
            <a:ext cx="684517" cy="684517"/>
          </a:xfrm>
          <a:prstGeom prst="arc">
            <a:avLst>
              <a:gd name="adj1" fmla="val 15545236"/>
              <a:gd name="adj2" fmla="val 0"/>
            </a:avLst>
          </a:prstGeom>
          <a:noFill/>
          <a:ln w="19050" cap="flat" cmpd="sng">
            <a:solidFill>
              <a:srgbClr val="435369"/>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9" name="Google Shape;39;p2">
            <a:extLst>
              <a:ext uri="{FF2B5EF4-FFF2-40B4-BE49-F238E27FC236}">
                <a16:creationId xmlns:a16="http://schemas.microsoft.com/office/drawing/2014/main" id="{897BC4F2-29A5-7BF0-C906-6A5EFD83AA1A}"/>
              </a:ext>
            </a:extLst>
          </p:cNvPr>
          <p:cNvSpPr/>
          <p:nvPr userDrawn="1"/>
        </p:nvSpPr>
        <p:spPr>
          <a:xfrm>
            <a:off x="6816349" y="4563716"/>
            <a:ext cx="588623" cy="451406"/>
          </a:xfrm>
          <a:prstGeom prst="rect">
            <a:avLst/>
          </a:prstGeom>
          <a:noFill/>
          <a:ln>
            <a:noFill/>
          </a:ln>
        </p:spPr>
        <p:txBody>
          <a:bodyPr spcFirstLastPara="1" wrap="square" lIns="91425" tIns="45700" rIns="91425" bIns="45700" anchor="t" anchorCtr="0">
            <a:spAutoFit/>
          </a:bodyPr>
          <a:lstStyle/>
          <a:p>
            <a:pPr marL="0" marR="0" lvl="0" indent="0" algn="ctr" rtl="0">
              <a:lnSpc>
                <a:spcPct val="107692"/>
              </a:lnSpc>
              <a:spcBef>
                <a:spcPts val="0"/>
              </a:spcBef>
              <a:spcAft>
                <a:spcPts val="0"/>
              </a:spcAft>
              <a:buNone/>
            </a:pPr>
            <a:r>
              <a:rPr lang="iw" sz="1300" b="0" i="0" u="none" strike="noStrike" cap="none">
                <a:solidFill>
                  <a:srgbClr val="435369"/>
                </a:solidFill>
                <a:latin typeface="Calibri"/>
                <a:ea typeface="Calibri"/>
                <a:cs typeface="Calibri"/>
                <a:sym typeface="Calibri"/>
              </a:rPr>
              <a:t>שימוש</a:t>
            </a:r>
            <a:br>
              <a:rPr lang="iw" sz="1300" b="0" i="0" u="none" strike="noStrike" cap="none">
                <a:solidFill>
                  <a:srgbClr val="435369"/>
                </a:solidFill>
                <a:latin typeface="Calibri"/>
                <a:ea typeface="Calibri"/>
                <a:cs typeface="Calibri"/>
                <a:sym typeface="Calibri"/>
              </a:rPr>
            </a:br>
            <a:r>
              <a:rPr lang="iw" sz="1300" b="0" i="0" u="none" strike="noStrike" cap="none">
                <a:solidFill>
                  <a:srgbClr val="435369"/>
                </a:solidFill>
                <a:latin typeface="Calibri"/>
                <a:ea typeface="Calibri"/>
                <a:cs typeface="Calibri"/>
                <a:sym typeface="Calibri"/>
              </a:rPr>
              <a:t>חוזר</a:t>
            </a:r>
            <a:endParaRPr/>
          </a:p>
        </p:txBody>
      </p:sp>
      <p:pic>
        <p:nvPicPr>
          <p:cNvPr id="20" name="Google Shape;40;p2">
            <a:extLst>
              <a:ext uri="{FF2B5EF4-FFF2-40B4-BE49-F238E27FC236}">
                <a16:creationId xmlns:a16="http://schemas.microsoft.com/office/drawing/2014/main" id="{44237770-5851-F4A0-EC24-00BCCF51AB3A}"/>
              </a:ext>
            </a:extLst>
          </p:cNvPr>
          <p:cNvPicPr preferRelativeResize="0"/>
          <p:nvPr userDrawn="1"/>
        </p:nvPicPr>
        <p:blipFill rotWithShape="1">
          <a:blip r:embed="rId6">
            <a:alphaModFix/>
          </a:blip>
          <a:srcRect/>
          <a:stretch/>
        </p:blipFill>
        <p:spPr>
          <a:xfrm>
            <a:off x="7006165" y="4093267"/>
            <a:ext cx="465025" cy="421675"/>
          </a:xfrm>
          <a:prstGeom prst="rect">
            <a:avLst/>
          </a:prstGeom>
          <a:noFill/>
          <a:ln>
            <a:noFill/>
          </a:ln>
        </p:spPr>
      </p:pic>
      <p:pic>
        <p:nvPicPr>
          <p:cNvPr id="21" name="Google Shape;41;p2">
            <a:extLst>
              <a:ext uri="{FF2B5EF4-FFF2-40B4-BE49-F238E27FC236}">
                <a16:creationId xmlns:a16="http://schemas.microsoft.com/office/drawing/2014/main" id="{FE9B055A-BF6F-EAED-C76B-EBAB2BEF0D82}"/>
              </a:ext>
            </a:extLst>
          </p:cNvPr>
          <p:cNvPicPr preferRelativeResize="0"/>
          <p:nvPr userDrawn="1"/>
        </p:nvPicPr>
        <p:blipFill rotWithShape="1">
          <a:blip r:embed="rId7">
            <a:alphaModFix/>
          </a:blip>
          <a:srcRect/>
          <a:stretch/>
        </p:blipFill>
        <p:spPr>
          <a:xfrm flipH="1">
            <a:off x="6748258" y="4076862"/>
            <a:ext cx="195178" cy="454486"/>
          </a:xfrm>
          <a:prstGeom prst="rect">
            <a:avLst/>
          </a:prstGeom>
          <a:noFill/>
          <a:ln>
            <a:noFill/>
          </a:ln>
        </p:spPr>
      </p:pic>
      <p:sp>
        <p:nvSpPr>
          <p:cNvPr id="22" name="Google Shape;42;p2">
            <a:extLst>
              <a:ext uri="{FF2B5EF4-FFF2-40B4-BE49-F238E27FC236}">
                <a16:creationId xmlns:a16="http://schemas.microsoft.com/office/drawing/2014/main" id="{BC122C04-196D-C068-8AF3-DB024C8A5AA6}"/>
              </a:ext>
            </a:extLst>
          </p:cNvPr>
          <p:cNvSpPr/>
          <p:nvPr userDrawn="1"/>
        </p:nvSpPr>
        <p:spPr>
          <a:xfrm>
            <a:off x="5738685" y="3647950"/>
            <a:ext cx="566181" cy="451406"/>
          </a:xfrm>
          <a:prstGeom prst="rect">
            <a:avLst/>
          </a:prstGeom>
          <a:noFill/>
          <a:ln>
            <a:noFill/>
          </a:ln>
        </p:spPr>
        <p:txBody>
          <a:bodyPr spcFirstLastPara="1" wrap="square" lIns="91425" tIns="45700" rIns="91425" bIns="45700" anchor="t" anchorCtr="0">
            <a:spAutoFit/>
          </a:bodyPr>
          <a:lstStyle/>
          <a:p>
            <a:pPr marL="0" marR="0" lvl="0" indent="0" algn="ctr" rtl="0">
              <a:lnSpc>
                <a:spcPct val="107692"/>
              </a:lnSpc>
              <a:spcBef>
                <a:spcPts val="0"/>
              </a:spcBef>
              <a:spcAft>
                <a:spcPts val="0"/>
              </a:spcAft>
              <a:buNone/>
            </a:pPr>
            <a:r>
              <a:rPr lang="iw" sz="1300" b="0" i="0" u="none" strike="noStrike" cap="none">
                <a:solidFill>
                  <a:srgbClr val="435369"/>
                </a:solidFill>
                <a:latin typeface="Calibri"/>
                <a:ea typeface="Calibri"/>
                <a:cs typeface="Calibri"/>
                <a:sym typeface="Calibri"/>
              </a:rPr>
              <a:t>ייצור</a:t>
            </a:r>
            <a:br>
              <a:rPr lang="iw" sz="1300" b="0" i="0" u="none" strike="noStrike" cap="none">
                <a:solidFill>
                  <a:srgbClr val="435369"/>
                </a:solidFill>
                <a:latin typeface="Calibri"/>
                <a:ea typeface="Calibri"/>
                <a:cs typeface="Calibri"/>
                <a:sym typeface="Calibri"/>
              </a:rPr>
            </a:br>
            <a:r>
              <a:rPr lang="iw" sz="1300" b="0" i="0" u="none" strike="noStrike" cap="none">
                <a:solidFill>
                  <a:srgbClr val="435369"/>
                </a:solidFill>
                <a:latin typeface="Calibri"/>
                <a:ea typeface="Calibri"/>
                <a:cs typeface="Calibri"/>
                <a:sym typeface="Calibri"/>
              </a:rPr>
              <a:t>מחדש</a:t>
            </a:r>
            <a:endParaRPr/>
          </a:p>
        </p:txBody>
      </p:sp>
      <p:sp>
        <p:nvSpPr>
          <p:cNvPr id="23" name="Google Shape;43;p2">
            <a:extLst>
              <a:ext uri="{FF2B5EF4-FFF2-40B4-BE49-F238E27FC236}">
                <a16:creationId xmlns:a16="http://schemas.microsoft.com/office/drawing/2014/main" id="{B9B5AD25-B0F0-2AEC-B499-C649A6C88D61}"/>
              </a:ext>
            </a:extLst>
          </p:cNvPr>
          <p:cNvSpPr/>
          <p:nvPr userDrawn="1"/>
        </p:nvSpPr>
        <p:spPr>
          <a:xfrm>
            <a:off x="6194673" y="2645594"/>
            <a:ext cx="574196" cy="2923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w" sz="1300" b="0" i="0" u="none" strike="noStrike" cap="none">
                <a:solidFill>
                  <a:srgbClr val="435369"/>
                </a:solidFill>
                <a:latin typeface="Calibri"/>
                <a:ea typeface="Calibri"/>
                <a:cs typeface="Calibri"/>
                <a:sym typeface="Calibri"/>
              </a:rPr>
              <a:t>מיחזור</a:t>
            </a:r>
            <a:endParaRPr sz="1300" b="0" i="0" u="none" strike="noStrike" cap="none">
              <a:solidFill>
                <a:srgbClr val="435369"/>
              </a:solidFill>
              <a:latin typeface="Calibri"/>
              <a:ea typeface="Calibri"/>
              <a:cs typeface="Calibri"/>
              <a:sym typeface="Calibri"/>
            </a:endParaRPr>
          </a:p>
        </p:txBody>
      </p:sp>
      <p:sp>
        <p:nvSpPr>
          <p:cNvPr id="24" name="Google Shape;44;p2">
            <a:extLst>
              <a:ext uri="{FF2B5EF4-FFF2-40B4-BE49-F238E27FC236}">
                <a16:creationId xmlns:a16="http://schemas.microsoft.com/office/drawing/2014/main" id="{D6268A8B-6CC3-9616-B8CA-2496053BB46E}"/>
              </a:ext>
            </a:extLst>
          </p:cNvPr>
          <p:cNvSpPr/>
          <p:nvPr userDrawn="1"/>
        </p:nvSpPr>
        <p:spPr>
          <a:xfrm rot="1658188">
            <a:off x="7621916" y="2424001"/>
            <a:ext cx="684517" cy="684517"/>
          </a:xfrm>
          <a:prstGeom prst="arc">
            <a:avLst>
              <a:gd name="adj1" fmla="val 15545236"/>
              <a:gd name="adj2" fmla="val 0"/>
            </a:avLst>
          </a:prstGeom>
          <a:noFill/>
          <a:ln w="19050" cap="flat" cmpd="sng">
            <a:solidFill>
              <a:srgbClr val="435369"/>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5" name="Google Shape;45;p2">
            <a:extLst>
              <a:ext uri="{FF2B5EF4-FFF2-40B4-BE49-F238E27FC236}">
                <a16:creationId xmlns:a16="http://schemas.microsoft.com/office/drawing/2014/main" id="{6AE1ED80-6BCB-A7AB-11E8-4198243143FC}"/>
              </a:ext>
            </a:extLst>
          </p:cNvPr>
          <p:cNvSpPr/>
          <p:nvPr userDrawn="1"/>
        </p:nvSpPr>
        <p:spPr>
          <a:xfrm rot="6695473">
            <a:off x="7469375" y="3788717"/>
            <a:ext cx="684517" cy="684517"/>
          </a:xfrm>
          <a:prstGeom prst="arc">
            <a:avLst>
              <a:gd name="adj1" fmla="val 15545236"/>
              <a:gd name="adj2" fmla="val 0"/>
            </a:avLst>
          </a:prstGeom>
          <a:noFill/>
          <a:ln w="19050" cap="flat" cmpd="sng">
            <a:solidFill>
              <a:srgbClr val="435369"/>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6" name="Google Shape;46;p2">
            <a:extLst>
              <a:ext uri="{FF2B5EF4-FFF2-40B4-BE49-F238E27FC236}">
                <a16:creationId xmlns:a16="http://schemas.microsoft.com/office/drawing/2014/main" id="{F66F6D0E-A1AD-5CE3-AEDB-35EA096360E9}"/>
              </a:ext>
            </a:extLst>
          </p:cNvPr>
          <p:cNvSpPr/>
          <p:nvPr userDrawn="1"/>
        </p:nvSpPr>
        <p:spPr>
          <a:xfrm rot="10320826">
            <a:off x="6118704" y="3797543"/>
            <a:ext cx="684517" cy="684517"/>
          </a:xfrm>
          <a:prstGeom prst="arc">
            <a:avLst>
              <a:gd name="adj1" fmla="val 15545236"/>
              <a:gd name="adj2" fmla="val 0"/>
            </a:avLst>
          </a:prstGeom>
          <a:noFill/>
          <a:ln w="19050" cap="flat" cmpd="sng">
            <a:solidFill>
              <a:srgbClr val="435369"/>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 name="Google Shape;47;p2">
            <a:extLst>
              <a:ext uri="{FF2B5EF4-FFF2-40B4-BE49-F238E27FC236}">
                <a16:creationId xmlns:a16="http://schemas.microsoft.com/office/drawing/2014/main" id="{C773653D-D1C7-D064-9188-689D1F07E411}"/>
              </a:ext>
            </a:extLst>
          </p:cNvPr>
          <p:cNvSpPr/>
          <p:nvPr userDrawn="1"/>
        </p:nvSpPr>
        <p:spPr>
          <a:xfrm rot="-5848313">
            <a:off x="5883671" y="2534761"/>
            <a:ext cx="684517" cy="684517"/>
          </a:xfrm>
          <a:prstGeom prst="arc">
            <a:avLst>
              <a:gd name="adj1" fmla="val 15545236"/>
              <a:gd name="adj2" fmla="val 0"/>
            </a:avLst>
          </a:prstGeom>
          <a:noFill/>
          <a:ln w="19050" cap="flat" cmpd="sng">
            <a:solidFill>
              <a:srgbClr val="435369"/>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28" name="Google Shape;48;p2">
            <a:extLst>
              <a:ext uri="{FF2B5EF4-FFF2-40B4-BE49-F238E27FC236}">
                <a16:creationId xmlns:a16="http://schemas.microsoft.com/office/drawing/2014/main" id="{B2C95F0A-E360-B5E2-FA1D-A5E669BC9FB0}"/>
              </a:ext>
            </a:extLst>
          </p:cNvPr>
          <p:cNvPicPr preferRelativeResize="0"/>
          <p:nvPr userDrawn="1"/>
        </p:nvPicPr>
        <p:blipFill rotWithShape="1">
          <a:blip r:embed="rId9">
            <a:alphaModFix/>
          </a:blip>
          <a:srcRect/>
          <a:stretch/>
        </p:blipFill>
        <p:spPr>
          <a:xfrm>
            <a:off x="5597921" y="3241667"/>
            <a:ext cx="736600" cy="381000"/>
          </a:xfrm>
          <a:prstGeom prst="rect">
            <a:avLst/>
          </a:prstGeom>
          <a:noFill/>
          <a:ln>
            <a:noFill/>
          </a:ln>
        </p:spPr>
      </p:pic>
      <p:sp>
        <p:nvSpPr>
          <p:cNvPr id="29" name="Google Shape;49;p2">
            <a:extLst>
              <a:ext uri="{FF2B5EF4-FFF2-40B4-BE49-F238E27FC236}">
                <a16:creationId xmlns:a16="http://schemas.microsoft.com/office/drawing/2014/main" id="{73B316E1-7881-7C28-7EEA-C506BC02C455}"/>
              </a:ext>
            </a:extLst>
          </p:cNvPr>
          <p:cNvSpPr/>
          <p:nvPr userDrawn="1"/>
        </p:nvSpPr>
        <p:spPr>
          <a:xfrm>
            <a:off x="2641763" y="1365335"/>
            <a:ext cx="2468946" cy="400110"/>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None/>
            </a:pPr>
            <a:r>
              <a:rPr lang="iw" sz="2000" b="1" i="0" u="none" strike="noStrike" cap="none">
                <a:solidFill>
                  <a:srgbClr val="435369"/>
                </a:solidFill>
                <a:latin typeface="Calibri"/>
                <a:ea typeface="Calibri"/>
                <a:cs typeface="Calibri"/>
                <a:sym typeface="Calibri"/>
              </a:rPr>
              <a:t>כלכלה  ליניארית (קווית)</a:t>
            </a:r>
            <a:endParaRPr/>
          </a:p>
        </p:txBody>
      </p:sp>
      <p:sp>
        <p:nvSpPr>
          <p:cNvPr id="30" name="Google Shape;50;p2">
            <a:extLst>
              <a:ext uri="{FF2B5EF4-FFF2-40B4-BE49-F238E27FC236}">
                <a16:creationId xmlns:a16="http://schemas.microsoft.com/office/drawing/2014/main" id="{A1EA6E21-56CB-54C3-EE46-E0479357B5F6}"/>
              </a:ext>
            </a:extLst>
          </p:cNvPr>
          <p:cNvSpPr/>
          <p:nvPr userDrawn="1"/>
        </p:nvSpPr>
        <p:spPr>
          <a:xfrm rot="10800000">
            <a:off x="2415337" y="1718770"/>
            <a:ext cx="2547666" cy="45719"/>
          </a:xfrm>
          <a:prstGeom prst="rect">
            <a:avLst/>
          </a:prstGeom>
          <a:gradFill>
            <a:gsLst>
              <a:gs pos="0">
                <a:srgbClr val="92D050">
                  <a:alpha val="13725"/>
                </a:srgbClr>
              </a:gs>
              <a:gs pos="100000">
                <a:srgbClr val="74A73B"/>
              </a:gs>
            </a:gsLst>
            <a:lin ang="108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pic>
        <p:nvPicPr>
          <p:cNvPr id="31" name="Google Shape;51;p2">
            <a:extLst>
              <a:ext uri="{FF2B5EF4-FFF2-40B4-BE49-F238E27FC236}">
                <a16:creationId xmlns:a16="http://schemas.microsoft.com/office/drawing/2014/main" id="{3DFFE2EC-B8E3-F461-C81A-1AED092A795F}"/>
              </a:ext>
            </a:extLst>
          </p:cNvPr>
          <p:cNvPicPr preferRelativeResize="0"/>
          <p:nvPr userDrawn="1"/>
        </p:nvPicPr>
        <p:blipFill rotWithShape="1">
          <a:blip r:embed="rId4">
            <a:alphaModFix/>
          </a:blip>
          <a:srcRect/>
          <a:stretch/>
        </p:blipFill>
        <p:spPr>
          <a:xfrm>
            <a:off x="3370294" y="2165548"/>
            <a:ext cx="591285" cy="628239"/>
          </a:xfrm>
          <a:prstGeom prst="rect">
            <a:avLst/>
          </a:prstGeom>
          <a:noFill/>
          <a:ln>
            <a:noFill/>
          </a:ln>
        </p:spPr>
      </p:pic>
      <p:sp>
        <p:nvSpPr>
          <p:cNvPr id="32" name="Google Shape;52;p2">
            <a:extLst>
              <a:ext uri="{FF2B5EF4-FFF2-40B4-BE49-F238E27FC236}">
                <a16:creationId xmlns:a16="http://schemas.microsoft.com/office/drawing/2014/main" id="{B88CC873-E884-7066-71A0-C13CA6FC2962}"/>
              </a:ext>
            </a:extLst>
          </p:cNvPr>
          <p:cNvSpPr/>
          <p:nvPr userDrawn="1"/>
        </p:nvSpPr>
        <p:spPr>
          <a:xfrm>
            <a:off x="3456473" y="2792146"/>
            <a:ext cx="453970" cy="2923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w" sz="1300" b="0" i="0" u="none" strike="noStrike" cap="none">
                <a:solidFill>
                  <a:srgbClr val="435369"/>
                </a:solidFill>
                <a:latin typeface="Calibri"/>
                <a:ea typeface="Calibri"/>
                <a:cs typeface="Calibri"/>
                <a:sym typeface="Calibri"/>
              </a:rPr>
              <a:t>ייצור</a:t>
            </a:r>
            <a:endParaRPr/>
          </a:p>
        </p:txBody>
      </p:sp>
      <p:sp>
        <p:nvSpPr>
          <p:cNvPr id="33" name="Google Shape;53;p2">
            <a:extLst>
              <a:ext uri="{FF2B5EF4-FFF2-40B4-BE49-F238E27FC236}">
                <a16:creationId xmlns:a16="http://schemas.microsoft.com/office/drawing/2014/main" id="{BF816747-FD90-159F-20D8-DE6839AD290B}"/>
              </a:ext>
            </a:extLst>
          </p:cNvPr>
          <p:cNvSpPr/>
          <p:nvPr userDrawn="1"/>
        </p:nvSpPr>
        <p:spPr>
          <a:xfrm>
            <a:off x="2439787" y="2793322"/>
            <a:ext cx="588623" cy="2923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w" sz="1300" b="0" i="0" u="none" strike="noStrike" cap="none">
                <a:solidFill>
                  <a:srgbClr val="435369"/>
                </a:solidFill>
                <a:latin typeface="Calibri"/>
                <a:ea typeface="Calibri"/>
                <a:cs typeface="Calibri"/>
                <a:sym typeface="Calibri"/>
              </a:rPr>
              <a:t>שימוש</a:t>
            </a:r>
            <a:endParaRPr/>
          </a:p>
        </p:txBody>
      </p:sp>
      <p:grpSp>
        <p:nvGrpSpPr>
          <p:cNvPr id="34" name="Google Shape;54;p2">
            <a:extLst>
              <a:ext uri="{FF2B5EF4-FFF2-40B4-BE49-F238E27FC236}">
                <a16:creationId xmlns:a16="http://schemas.microsoft.com/office/drawing/2014/main" id="{1E8AACF2-1919-D852-6856-041804EF84D3}"/>
              </a:ext>
            </a:extLst>
          </p:cNvPr>
          <p:cNvGrpSpPr/>
          <p:nvPr userDrawn="1"/>
        </p:nvGrpSpPr>
        <p:grpSpPr>
          <a:xfrm>
            <a:off x="2362444" y="2332500"/>
            <a:ext cx="722932" cy="454486"/>
            <a:chOff x="1799074" y="3177059"/>
            <a:chExt cx="722932" cy="454486"/>
          </a:xfrm>
        </p:grpSpPr>
        <p:pic>
          <p:nvPicPr>
            <p:cNvPr id="35" name="Google Shape;55;p2">
              <a:extLst>
                <a:ext uri="{FF2B5EF4-FFF2-40B4-BE49-F238E27FC236}">
                  <a16:creationId xmlns:a16="http://schemas.microsoft.com/office/drawing/2014/main" id="{2A00E288-BFDE-80D9-DB33-F7345DDF1283}"/>
                </a:ext>
              </a:extLst>
            </p:cNvPr>
            <p:cNvPicPr preferRelativeResize="0"/>
            <p:nvPr/>
          </p:nvPicPr>
          <p:blipFill rotWithShape="1">
            <a:blip r:embed="rId6">
              <a:alphaModFix/>
            </a:blip>
            <a:srcRect/>
            <a:stretch/>
          </p:blipFill>
          <p:spPr>
            <a:xfrm>
              <a:off x="2056981" y="3193464"/>
              <a:ext cx="465025" cy="421675"/>
            </a:xfrm>
            <a:prstGeom prst="rect">
              <a:avLst/>
            </a:prstGeom>
            <a:noFill/>
            <a:ln>
              <a:noFill/>
            </a:ln>
          </p:spPr>
        </p:pic>
        <p:pic>
          <p:nvPicPr>
            <p:cNvPr id="36" name="Google Shape;56;p2">
              <a:extLst>
                <a:ext uri="{FF2B5EF4-FFF2-40B4-BE49-F238E27FC236}">
                  <a16:creationId xmlns:a16="http://schemas.microsoft.com/office/drawing/2014/main" id="{27784235-3C77-F1D4-CBB9-9D32C38BC51C}"/>
                </a:ext>
              </a:extLst>
            </p:cNvPr>
            <p:cNvPicPr preferRelativeResize="0"/>
            <p:nvPr/>
          </p:nvPicPr>
          <p:blipFill rotWithShape="1">
            <a:blip r:embed="rId7">
              <a:alphaModFix/>
            </a:blip>
            <a:srcRect/>
            <a:stretch/>
          </p:blipFill>
          <p:spPr>
            <a:xfrm flipH="1">
              <a:off x="1799074" y="3177059"/>
              <a:ext cx="195178" cy="454486"/>
            </a:xfrm>
            <a:prstGeom prst="rect">
              <a:avLst/>
            </a:prstGeom>
            <a:noFill/>
            <a:ln>
              <a:noFill/>
            </a:ln>
          </p:spPr>
        </p:pic>
      </p:grpSp>
      <p:pic>
        <p:nvPicPr>
          <p:cNvPr id="37" name="Google Shape;57;p2">
            <a:extLst>
              <a:ext uri="{FF2B5EF4-FFF2-40B4-BE49-F238E27FC236}">
                <a16:creationId xmlns:a16="http://schemas.microsoft.com/office/drawing/2014/main" id="{9D5BBCAC-FDA8-974F-075F-2FC8A3BF1F8C}"/>
              </a:ext>
            </a:extLst>
          </p:cNvPr>
          <p:cNvPicPr preferRelativeResize="0"/>
          <p:nvPr userDrawn="1"/>
        </p:nvPicPr>
        <p:blipFill rotWithShape="1">
          <a:blip r:embed="rId10">
            <a:alphaModFix/>
          </a:blip>
          <a:srcRect/>
          <a:stretch/>
        </p:blipFill>
        <p:spPr>
          <a:xfrm>
            <a:off x="1402807" y="2189930"/>
            <a:ext cx="636045" cy="598941"/>
          </a:xfrm>
          <a:prstGeom prst="rect">
            <a:avLst/>
          </a:prstGeom>
          <a:noFill/>
          <a:ln>
            <a:noFill/>
          </a:ln>
        </p:spPr>
      </p:pic>
      <p:sp>
        <p:nvSpPr>
          <p:cNvPr id="38" name="Google Shape;58;p2">
            <a:extLst>
              <a:ext uri="{FF2B5EF4-FFF2-40B4-BE49-F238E27FC236}">
                <a16:creationId xmlns:a16="http://schemas.microsoft.com/office/drawing/2014/main" id="{5068A853-8AAF-742D-9233-1607FA215005}"/>
              </a:ext>
            </a:extLst>
          </p:cNvPr>
          <p:cNvSpPr/>
          <p:nvPr userDrawn="1"/>
        </p:nvSpPr>
        <p:spPr>
          <a:xfrm>
            <a:off x="445468" y="3730669"/>
            <a:ext cx="562975"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w" sz="1500" b="1" i="0" u="none" strike="noStrike" cap="none">
                <a:solidFill>
                  <a:srgbClr val="435369"/>
                </a:solidFill>
                <a:latin typeface="Calibri"/>
                <a:ea typeface="Calibri"/>
                <a:cs typeface="Calibri"/>
                <a:sym typeface="Calibri"/>
              </a:rPr>
              <a:t>זיהום</a:t>
            </a:r>
            <a:endParaRPr/>
          </a:p>
        </p:txBody>
      </p:sp>
      <p:sp>
        <p:nvSpPr>
          <p:cNvPr id="39" name="Google Shape;59;p2">
            <a:extLst>
              <a:ext uri="{FF2B5EF4-FFF2-40B4-BE49-F238E27FC236}">
                <a16:creationId xmlns:a16="http://schemas.microsoft.com/office/drawing/2014/main" id="{472B37B4-7E61-6DE1-CEBF-5987CF5421EC}"/>
              </a:ext>
            </a:extLst>
          </p:cNvPr>
          <p:cNvSpPr/>
          <p:nvPr userDrawn="1"/>
        </p:nvSpPr>
        <p:spPr>
          <a:xfrm>
            <a:off x="1358848" y="2824318"/>
            <a:ext cx="673582" cy="451406"/>
          </a:xfrm>
          <a:prstGeom prst="rect">
            <a:avLst/>
          </a:prstGeom>
          <a:noFill/>
          <a:ln>
            <a:noFill/>
          </a:ln>
        </p:spPr>
        <p:txBody>
          <a:bodyPr spcFirstLastPara="1" wrap="square" lIns="91425" tIns="45700" rIns="91425" bIns="45700" anchor="t" anchorCtr="0">
            <a:spAutoFit/>
          </a:bodyPr>
          <a:lstStyle/>
          <a:p>
            <a:pPr marL="0" marR="0" lvl="0" indent="0" algn="ctr" rtl="0">
              <a:lnSpc>
                <a:spcPct val="107692"/>
              </a:lnSpc>
              <a:spcBef>
                <a:spcPts val="0"/>
              </a:spcBef>
              <a:spcAft>
                <a:spcPts val="0"/>
              </a:spcAft>
              <a:buNone/>
            </a:pPr>
            <a:r>
              <a:rPr lang="iw" sz="1300" b="0" i="0" u="none" strike="noStrike" cap="none">
                <a:solidFill>
                  <a:srgbClr val="435369"/>
                </a:solidFill>
                <a:latin typeface="Calibri"/>
                <a:ea typeface="Calibri"/>
                <a:cs typeface="Calibri"/>
                <a:sym typeface="Calibri"/>
              </a:rPr>
              <a:t>השלכה </a:t>
            </a:r>
            <a:br>
              <a:rPr lang="iw" sz="1300" b="0" i="0" u="none" strike="noStrike" cap="none">
                <a:solidFill>
                  <a:srgbClr val="435369"/>
                </a:solidFill>
                <a:latin typeface="Calibri"/>
                <a:ea typeface="Calibri"/>
                <a:cs typeface="Calibri"/>
                <a:sym typeface="Calibri"/>
              </a:rPr>
            </a:br>
            <a:r>
              <a:rPr lang="iw" sz="1300" b="0" i="0" u="none" strike="noStrike" cap="none">
                <a:solidFill>
                  <a:srgbClr val="435369"/>
                </a:solidFill>
                <a:latin typeface="Calibri"/>
                <a:ea typeface="Calibri"/>
                <a:cs typeface="Calibri"/>
                <a:sym typeface="Calibri"/>
              </a:rPr>
              <a:t>לאשפה</a:t>
            </a:r>
            <a:endParaRPr/>
          </a:p>
        </p:txBody>
      </p:sp>
      <p:pic>
        <p:nvPicPr>
          <p:cNvPr id="40" name="Google Shape;60;p2">
            <a:extLst>
              <a:ext uri="{FF2B5EF4-FFF2-40B4-BE49-F238E27FC236}">
                <a16:creationId xmlns:a16="http://schemas.microsoft.com/office/drawing/2014/main" id="{D2A6EF33-861D-F327-8237-E78DB2F43FDB}"/>
              </a:ext>
            </a:extLst>
          </p:cNvPr>
          <p:cNvPicPr preferRelativeResize="0"/>
          <p:nvPr userDrawn="1"/>
        </p:nvPicPr>
        <p:blipFill rotWithShape="1">
          <a:blip r:embed="rId11">
            <a:alphaModFix/>
          </a:blip>
          <a:srcRect/>
          <a:stretch/>
        </p:blipFill>
        <p:spPr>
          <a:xfrm>
            <a:off x="354450" y="2987613"/>
            <a:ext cx="737010" cy="750805"/>
          </a:xfrm>
          <a:prstGeom prst="rect">
            <a:avLst/>
          </a:prstGeom>
          <a:noFill/>
          <a:ln>
            <a:noFill/>
          </a:ln>
        </p:spPr>
      </p:pic>
      <p:sp>
        <p:nvSpPr>
          <p:cNvPr id="41" name="Google Shape;61;p2">
            <a:extLst>
              <a:ext uri="{FF2B5EF4-FFF2-40B4-BE49-F238E27FC236}">
                <a16:creationId xmlns:a16="http://schemas.microsoft.com/office/drawing/2014/main" id="{C8CFAAEF-61BD-5D64-8BB1-DFD113B5DAA5}"/>
              </a:ext>
            </a:extLst>
          </p:cNvPr>
          <p:cNvSpPr/>
          <p:nvPr userDrawn="1"/>
        </p:nvSpPr>
        <p:spPr>
          <a:xfrm>
            <a:off x="4319534" y="2797649"/>
            <a:ext cx="702436" cy="451406"/>
          </a:xfrm>
          <a:prstGeom prst="rect">
            <a:avLst/>
          </a:prstGeom>
          <a:noFill/>
          <a:ln>
            <a:noFill/>
          </a:ln>
        </p:spPr>
        <p:txBody>
          <a:bodyPr spcFirstLastPara="1" wrap="square" lIns="91425" tIns="45700" rIns="91425" bIns="45700" anchor="t" anchorCtr="0">
            <a:spAutoFit/>
          </a:bodyPr>
          <a:lstStyle/>
          <a:p>
            <a:pPr marL="0" marR="0" lvl="0" indent="0" algn="ctr" rtl="0">
              <a:lnSpc>
                <a:spcPct val="107692"/>
              </a:lnSpc>
              <a:spcBef>
                <a:spcPts val="0"/>
              </a:spcBef>
              <a:spcAft>
                <a:spcPts val="0"/>
              </a:spcAft>
              <a:buNone/>
            </a:pPr>
            <a:r>
              <a:rPr lang="iw" sz="1300" b="0" i="0" u="none" strike="noStrike" cap="none">
                <a:solidFill>
                  <a:srgbClr val="435369"/>
                </a:solidFill>
                <a:latin typeface="Calibri"/>
                <a:ea typeface="Calibri"/>
                <a:cs typeface="Calibri"/>
                <a:sym typeface="Calibri"/>
              </a:rPr>
              <a:t>הפקת</a:t>
            </a:r>
            <a:br>
              <a:rPr lang="iw" sz="1300" b="0" i="0" u="none" strike="noStrike" cap="none">
                <a:solidFill>
                  <a:srgbClr val="435369"/>
                </a:solidFill>
                <a:latin typeface="Calibri"/>
                <a:ea typeface="Calibri"/>
                <a:cs typeface="Calibri"/>
                <a:sym typeface="Calibri"/>
              </a:rPr>
            </a:br>
            <a:r>
              <a:rPr lang="iw" sz="1300" b="0" i="0" u="none" strike="noStrike" cap="none">
                <a:solidFill>
                  <a:srgbClr val="435369"/>
                </a:solidFill>
                <a:latin typeface="Calibri"/>
                <a:ea typeface="Calibri"/>
                <a:cs typeface="Calibri"/>
                <a:sym typeface="Calibri"/>
              </a:rPr>
              <a:t>משאבים</a:t>
            </a:r>
            <a:endParaRPr/>
          </a:p>
        </p:txBody>
      </p:sp>
      <p:pic>
        <p:nvPicPr>
          <p:cNvPr id="42" name="Google Shape;62;p2">
            <a:extLst>
              <a:ext uri="{FF2B5EF4-FFF2-40B4-BE49-F238E27FC236}">
                <a16:creationId xmlns:a16="http://schemas.microsoft.com/office/drawing/2014/main" id="{F3B21A5D-74AE-B176-8916-2DAB64BCE82D}"/>
              </a:ext>
            </a:extLst>
          </p:cNvPr>
          <p:cNvPicPr preferRelativeResize="0"/>
          <p:nvPr userDrawn="1"/>
        </p:nvPicPr>
        <p:blipFill rotWithShape="1">
          <a:blip r:embed="rId12">
            <a:alphaModFix/>
          </a:blip>
          <a:srcRect/>
          <a:stretch/>
        </p:blipFill>
        <p:spPr>
          <a:xfrm>
            <a:off x="4323748" y="2188591"/>
            <a:ext cx="591285" cy="591285"/>
          </a:xfrm>
          <a:prstGeom prst="rect">
            <a:avLst/>
          </a:prstGeom>
          <a:noFill/>
          <a:ln>
            <a:noFill/>
          </a:ln>
        </p:spPr>
      </p:pic>
      <p:pic>
        <p:nvPicPr>
          <p:cNvPr id="43" name="Google Shape;63;p2">
            <a:extLst>
              <a:ext uri="{FF2B5EF4-FFF2-40B4-BE49-F238E27FC236}">
                <a16:creationId xmlns:a16="http://schemas.microsoft.com/office/drawing/2014/main" id="{EAAAD49C-A8B1-CA1C-6CB3-ACB873311C34}"/>
              </a:ext>
            </a:extLst>
          </p:cNvPr>
          <p:cNvPicPr preferRelativeResize="0"/>
          <p:nvPr userDrawn="1"/>
        </p:nvPicPr>
        <p:blipFill rotWithShape="1">
          <a:blip r:embed="rId13">
            <a:alphaModFix/>
          </a:blip>
          <a:srcRect/>
          <a:stretch/>
        </p:blipFill>
        <p:spPr>
          <a:xfrm rot="10800000">
            <a:off x="1145458" y="3223086"/>
            <a:ext cx="3840608" cy="398280"/>
          </a:xfrm>
          <a:prstGeom prst="rect">
            <a:avLst/>
          </a:prstGeom>
          <a:noFill/>
          <a:ln>
            <a:noFill/>
          </a:ln>
        </p:spPr>
      </p:pic>
      <p:cxnSp>
        <p:nvCxnSpPr>
          <p:cNvPr id="44" name="Google Shape;64;p2">
            <a:extLst>
              <a:ext uri="{FF2B5EF4-FFF2-40B4-BE49-F238E27FC236}">
                <a16:creationId xmlns:a16="http://schemas.microsoft.com/office/drawing/2014/main" id="{403C683C-F11A-9562-5A56-BBEF468F455C}"/>
              </a:ext>
            </a:extLst>
          </p:cNvPr>
          <p:cNvCxnSpPr/>
          <p:nvPr userDrawn="1"/>
        </p:nvCxnSpPr>
        <p:spPr>
          <a:xfrm rot="10800000">
            <a:off x="3994188" y="2951164"/>
            <a:ext cx="311157" cy="0"/>
          </a:xfrm>
          <a:prstGeom prst="straightConnector1">
            <a:avLst/>
          </a:prstGeom>
          <a:noFill/>
          <a:ln w="19050" cap="flat" cmpd="sng">
            <a:solidFill>
              <a:srgbClr val="435369"/>
            </a:solidFill>
            <a:prstDash val="solid"/>
            <a:round/>
            <a:headEnd type="none" w="sm" len="sm"/>
            <a:tailEnd type="stealth" w="med" len="med"/>
          </a:ln>
        </p:spPr>
      </p:cxnSp>
      <p:cxnSp>
        <p:nvCxnSpPr>
          <p:cNvPr id="45" name="Google Shape;65;p2">
            <a:extLst>
              <a:ext uri="{FF2B5EF4-FFF2-40B4-BE49-F238E27FC236}">
                <a16:creationId xmlns:a16="http://schemas.microsoft.com/office/drawing/2014/main" id="{D4FAF956-49D8-E755-AB5F-D1BD6795203C}"/>
              </a:ext>
            </a:extLst>
          </p:cNvPr>
          <p:cNvCxnSpPr/>
          <p:nvPr userDrawn="1"/>
        </p:nvCxnSpPr>
        <p:spPr>
          <a:xfrm rot="10800000">
            <a:off x="3087537" y="2951164"/>
            <a:ext cx="311157" cy="0"/>
          </a:xfrm>
          <a:prstGeom prst="straightConnector1">
            <a:avLst/>
          </a:prstGeom>
          <a:noFill/>
          <a:ln w="19050" cap="flat" cmpd="sng">
            <a:solidFill>
              <a:srgbClr val="435369"/>
            </a:solidFill>
            <a:prstDash val="solid"/>
            <a:round/>
            <a:headEnd type="none" w="sm" len="sm"/>
            <a:tailEnd type="stealth" w="med" len="med"/>
          </a:ln>
        </p:spPr>
      </p:cxnSp>
      <p:cxnSp>
        <p:nvCxnSpPr>
          <p:cNvPr id="46" name="Google Shape;66;p2">
            <a:extLst>
              <a:ext uri="{FF2B5EF4-FFF2-40B4-BE49-F238E27FC236}">
                <a16:creationId xmlns:a16="http://schemas.microsoft.com/office/drawing/2014/main" id="{7AECF282-ABF6-268E-797C-F3ACAB4A075E}"/>
              </a:ext>
            </a:extLst>
          </p:cNvPr>
          <p:cNvCxnSpPr/>
          <p:nvPr userDrawn="1"/>
        </p:nvCxnSpPr>
        <p:spPr>
          <a:xfrm rot="10800000">
            <a:off x="2095646" y="2951164"/>
            <a:ext cx="311157" cy="0"/>
          </a:xfrm>
          <a:prstGeom prst="straightConnector1">
            <a:avLst/>
          </a:prstGeom>
          <a:noFill/>
          <a:ln w="19050" cap="flat" cmpd="sng">
            <a:solidFill>
              <a:srgbClr val="435369"/>
            </a:solidFill>
            <a:prstDash val="solid"/>
            <a:round/>
            <a:headEnd type="none" w="sm" len="sm"/>
            <a:tailEnd type="stealth" w="med" len="med"/>
          </a:ln>
        </p:spPr>
      </p:cxnSp>
      <p:sp>
        <p:nvSpPr>
          <p:cNvPr id="47" name="Google Shape;67;p2">
            <a:extLst>
              <a:ext uri="{FF2B5EF4-FFF2-40B4-BE49-F238E27FC236}">
                <a16:creationId xmlns:a16="http://schemas.microsoft.com/office/drawing/2014/main" id="{0718C842-BCDB-02CA-7064-4FA84C2701A6}"/>
              </a:ext>
            </a:extLst>
          </p:cNvPr>
          <p:cNvSpPr txBox="1"/>
          <p:nvPr userDrawn="1"/>
        </p:nvSpPr>
        <p:spPr>
          <a:xfrm>
            <a:off x="1611761" y="4714836"/>
            <a:ext cx="3477488" cy="364172"/>
          </a:xfrm>
          <a:prstGeom prst="rect">
            <a:avLst/>
          </a:prstGeom>
          <a:noFill/>
          <a:ln>
            <a:noFill/>
          </a:ln>
        </p:spPr>
        <p:txBody>
          <a:bodyPr spcFirstLastPara="1" wrap="square" lIns="91425" tIns="91425" rIns="91425" bIns="91425" anchor="t" anchorCtr="0">
            <a:spAutoFit/>
          </a:bodyPr>
          <a:lstStyle/>
          <a:p>
            <a:pPr marL="0" marR="0" lvl="0" indent="0" algn="r" rtl="1">
              <a:lnSpc>
                <a:spcPct val="127272"/>
              </a:lnSpc>
              <a:spcBef>
                <a:spcPts val="0"/>
              </a:spcBef>
              <a:spcAft>
                <a:spcPts val="0"/>
              </a:spcAft>
              <a:buClr>
                <a:srgbClr val="000000"/>
              </a:buClr>
              <a:buSzPts val="1100"/>
              <a:buFont typeface="Arial"/>
              <a:buNone/>
            </a:pPr>
            <a:r>
              <a:rPr lang="iw" sz="1100" b="1" i="0" u="none" strike="noStrike" cap="none">
                <a:solidFill>
                  <a:srgbClr val="77AB3C"/>
                </a:solidFill>
                <a:latin typeface="Calibri"/>
                <a:ea typeface="Calibri"/>
                <a:cs typeface="Calibri"/>
                <a:sym typeface="Calibri"/>
              </a:rPr>
              <a:t>מקור התרשים:</a:t>
            </a:r>
            <a:r>
              <a:rPr lang="iw" sz="1100" b="1" i="0" u="none" strike="noStrike" cap="none">
                <a:solidFill>
                  <a:srgbClr val="435369"/>
                </a:solidFill>
                <a:latin typeface="Calibri"/>
                <a:ea typeface="Calibri"/>
                <a:cs typeface="Calibri"/>
                <a:sym typeface="Calibri"/>
              </a:rPr>
              <a:t> </a:t>
            </a:r>
            <a:r>
              <a:rPr lang="iw" sz="1100" b="0" i="0" u="sng" strike="noStrike" cap="none">
                <a:solidFill>
                  <a:srgbClr val="435369"/>
                </a:solidFill>
                <a:latin typeface="Arial"/>
                <a:ea typeface="Arial"/>
                <a:cs typeface="Arial"/>
                <a:sym typeface="Arial"/>
                <a:hlinkClick r:id="rId14">
                  <a:extLst>
                    <a:ext uri="{A12FA001-AC4F-418D-AE19-62706E023703}">
                      <ahyp:hlinkClr xmlns:ahyp="http://schemas.microsoft.com/office/drawing/2018/hyperlinkcolor" val="tx"/>
                    </a:ext>
                  </a:extLst>
                </a:hlinkClick>
              </a:rPr>
              <a:t>אקו- ויקי</a:t>
            </a:r>
            <a:endParaRPr sz="1100" b="0" i="0" u="sng" strike="noStrike" cap="none">
              <a:solidFill>
                <a:srgbClr val="435369"/>
              </a:solidFill>
              <a:latin typeface="Calibri"/>
              <a:ea typeface="Calibri"/>
              <a:cs typeface="Calibri"/>
              <a:sym typeface="Calibri"/>
            </a:endParaRPr>
          </a:p>
        </p:txBody>
      </p:sp>
    </p:spTree>
    <p:extLst>
      <p:ext uri="{BB962C8B-B14F-4D97-AF65-F5344CB8AC3E}">
        <p14:creationId xmlns:p14="http://schemas.microsoft.com/office/powerpoint/2010/main" val="232953703"/>
      </p:ext>
    </p:extLst>
  </p:cSld>
  <p:clrMapOvr>
    <a:masterClrMapping/>
  </p:clrMapOvr>
  <p:extLst>
    <p:ext uri="{DCECCB84-F9BA-43D5-87BE-67443E8EF086}">
      <p15:sldGuideLst xmlns:p15="http://schemas.microsoft.com/office/powerpoint/2012/main">
        <p15:guide id="1" pos="551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6_Title and Content" preserve="1">
  <p:cSld name="17_Title and Content">
    <p:spTree>
      <p:nvGrpSpPr>
        <p:cNvPr id="1" name="Shape 10"/>
        <p:cNvGrpSpPr/>
        <p:nvPr/>
      </p:nvGrpSpPr>
      <p:grpSpPr>
        <a:xfrm>
          <a:off x="0" y="0"/>
          <a:ext cx="0" cy="0"/>
          <a:chOff x="0" y="0"/>
          <a:chExt cx="0" cy="0"/>
        </a:xfrm>
      </p:grpSpPr>
      <p:pic>
        <p:nvPicPr>
          <p:cNvPr id="11" name="Google Shape;11;p35"/>
          <p:cNvPicPr preferRelativeResize="0"/>
          <p:nvPr/>
        </p:nvPicPr>
        <p:blipFill rotWithShape="1">
          <a:blip r:embed="rId2">
            <a:alphaModFix/>
          </a:blip>
          <a:srcRect l="4869" t="9841"/>
          <a:stretch/>
        </p:blipFill>
        <p:spPr>
          <a:xfrm>
            <a:off x="-1176" y="0"/>
            <a:ext cx="1318610" cy="624841"/>
          </a:xfrm>
          <a:prstGeom prst="rect">
            <a:avLst/>
          </a:prstGeom>
          <a:noFill/>
          <a:ln>
            <a:noFill/>
          </a:ln>
        </p:spPr>
      </p:pic>
      <p:sp>
        <p:nvSpPr>
          <p:cNvPr id="12" name="Google Shape;12;p35"/>
          <p:cNvSpPr/>
          <p:nvPr/>
        </p:nvSpPr>
        <p:spPr>
          <a:xfrm rot="10800000">
            <a:off x="0" y="4425782"/>
            <a:ext cx="792000" cy="717717"/>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89685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13;p35"/>
          <p:cNvSpPr/>
          <p:nvPr/>
        </p:nvSpPr>
        <p:spPr>
          <a:xfrm>
            <a:off x="41071" y="4667441"/>
            <a:ext cx="595458"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 sz="1500" b="1" i="0" u="none" strike="noStrike" cap="none">
                <a:solidFill>
                  <a:schemeClr val="lt1"/>
                </a:solidFill>
                <a:latin typeface="Heebo"/>
                <a:ea typeface="Heebo"/>
                <a:cs typeface="Heebo"/>
                <a:sym typeface="Heebo"/>
              </a:rPr>
              <a:t>‹#›</a:t>
            </a:fld>
            <a:endParaRPr sz="1500" b="1" i="0" u="none" strike="noStrike" cap="none">
              <a:solidFill>
                <a:schemeClr val="lt1"/>
              </a:solidFill>
              <a:latin typeface="Heebo"/>
              <a:ea typeface="Heebo"/>
              <a:cs typeface="Heebo"/>
              <a:sym typeface="Heebo"/>
            </a:endParaRPr>
          </a:p>
        </p:txBody>
      </p:sp>
      <p:pic>
        <p:nvPicPr>
          <p:cNvPr id="14" name="Google Shape;14;p35" descr="A picture containing text&#10;&#10;Description automatically generated"/>
          <p:cNvPicPr preferRelativeResize="0"/>
          <p:nvPr/>
        </p:nvPicPr>
        <p:blipFill rotWithShape="1">
          <a:blip r:embed="rId3">
            <a:alphaModFix/>
          </a:blip>
          <a:srcRect/>
          <a:stretch/>
        </p:blipFill>
        <p:spPr>
          <a:xfrm>
            <a:off x="1003608" y="-37170"/>
            <a:ext cx="1309890" cy="531496"/>
          </a:xfrm>
          <a:prstGeom prst="rect">
            <a:avLst/>
          </a:prstGeom>
          <a:noFill/>
          <a:ln>
            <a:noFill/>
          </a:ln>
        </p:spPr>
      </p:pic>
      <p:sp>
        <p:nvSpPr>
          <p:cNvPr id="2" name="Google Shape;72;p3">
            <a:extLst>
              <a:ext uri="{FF2B5EF4-FFF2-40B4-BE49-F238E27FC236}">
                <a16:creationId xmlns:a16="http://schemas.microsoft.com/office/drawing/2014/main" id="{2D2E4201-F403-168F-8AC1-A104DCBB842C}"/>
              </a:ext>
            </a:extLst>
          </p:cNvPr>
          <p:cNvSpPr txBox="1"/>
          <p:nvPr userDrawn="1"/>
        </p:nvSpPr>
        <p:spPr>
          <a:xfrm>
            <a:off x="4663983" y="136976"/>
            <a:ext cx="4180754" cy="1056669"/>
          </a:xfrm>
          <a:prstGeom prst="rect">
            <a:avLst/>
          </a:prstGeom>
          <a:noFill/>
          <a:ln>
            <a:noFill/>
          </a:ln>
        </p:spPr>
        <p:txBody>
          <a:bodyPr spcFirstLastPara="1" wrap="square" lIns="91425" tIns="91425" rIns="91425" bIns="91425" anchor="t" anchorCtr="0">
            <a:spAutoFit/>
          </a:bodyPr>
          <a:lstStyle/>
          <a:p>
            <a:pPr marL="0" marR="0" lvl="0" indent="0" algn="r" rtl="1">
              <a:lnSpc>
                <a:spcPct val="113333"/>
              </a:lnSpc>
              <a:spcBef>
                <a:spcPts val="0"/>
              </a:spcBef>
              <a:spcAft>
                <a:spcPts val="0"/>
              </a:spcAft>
              <a:buClr>
                <a:srgbClr val="000000"/>
              </a:buClr>
              <a:buSzPts val="2500"/>
              <a:buFont typeface="Arial"/>
              <a:buNone/>
            </a:pPr>
            <a:r>
              <a:rPr lang="iw" sz="2500" b="0" i="0" u="none" strike="noStrike" cap="none">
                <a:solidFill>
                  <a:srgbClr val="435369"/>
                </a:solidFill>
                <a:latin typeface="Calibri"/>
                <a:ea typeface="Calibri"/>
                <a:cs typeface="Calibri"/>
                <a:sym typeface="Calibri"/>
              </a:rPr>
              <a:t>דוגמא שהיא השראה</a:t>
            </a:r>
            <a:br>
              <a:rPr lang="iw" sz="2500" b="1" i="0" u="none" strike="noStrike" cap="none">
                <a:solidFill>
                  <a:srgbClr val="435369"/>
                </a:solidFill>
                <a:latin typeface="Calibri"/>
                <a:ea typeface="Calibri"/>
                <a:cs typeface="Calibri"/>
                <a:sym typeface="Calibri"/>
              </a:rPr>
            </a:br>
            <a:r>
              <a:rPr lang="iw" sz="3000" b="1" i="0" u="none" strike="noStrike" cap="none">
                <a:solidFill>
                  <a:srgbClr val="435369"/>
                </a:solidFill>
                <a:latin typeface="Calibri"/>
                <a:ea typeface="Calibri"/>
                <a:cs typeface="Calibri"/>
                <a:sym typeface="Calibri"/>
              </a:rPr>
              <a:t>עמותת "שינוע חברתי" </a:t>
            </a:r>
            <a:endParaRPr sz="3000" b="1" i="0" u="none" strike="noStrike" cap="none">
              <a:solidFill>
                <a:srgbClr val="435369"/>
              </a:solidFill>
              <a:latin typeface="Calibri"/>
              <a:ea typeface="Calibri"/>
              <a:cs typeface="Calibri"/>
              <a:sym typeface="Calibri"/>
            </a:endParaRPr>
          </a:p>
        </p:txBody>
      </p:sp>
      <p:sp>
        <p:nvSpPr>
          <p:cNvPr id="3" name="Google Shape;73;p3">
            <a:extLst>
              <a:ext uri="{FF2B5EF4-FFF2-40B4-BE49-F238E27FC236}">
                <a16:creationId xmlns:a16="http://schemas.microsoft.com/office/drawing/2014/main" id="{56F0274B-8BE9-7201-7630-68C4A563F7DD}"/>
              </a:ext>
            </a:extLst>
          </p:cNvPr>
          <p:cNvSpPr txBox="1"/>
          <p:nvPr userDrawn="1"/>
        </p:nvSpPr>
        <p:spPr>
          <a:xfrm>
            <a:off x="4504593" y="3001675"/>
            <a:ext cx="4331665" cy="1692741"/>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chemeClr val="dk1"/>
              </a:buClr>
              <a:buSzPts val="1100"/>
              <a:buFont typeface="Arial"/>
              <a:buNone/>
            </a:pPr>
            <a:r>
              <a:rPr lang="iw" sz="1700" b="1" i="0" u="none" strike="noStrike" cap="none" dirty="0">
                <a:solidFill>
                  <a:srgbClr val="435369"/>
                </a:solidFill>
                <a:latin typeface="Calibri"/>
                <a:ea typeface="Calibri"/>
                <a:cs typeface="Calibri"/>
                <a:sym typeface="Calibri"/>
              </a:rPr>
              <a:t>להפוך זבל לזהב:</a:t>
            </a:r>
            <a:br>
              <a:rPr lang="iw" sz="1700" b="1" i="0" u="none" strike="noStrike" cap="none" dirty="0">
                <a:solidFill>
                  <a:srgbClr val="435369"/>
                </a:solidFill>
                <a:latin typeface="Calibri"/>
                <a:ea typeface="Calibri"/>
                <a:cs typeface="Calibri"/>
                <a:sym typeface="Calibri"/>
              </a:rPr>
            </a:br>
            <a:r>
              <a:rPr lang="iw" sz="1700" b="1" i="0" u="none" strike="noStrike" cap="none" dirty="0">
                <a:solidFill>
                  <a:srgbClr val="435369"/>
                </a:solidFill>
                <a:latin typeface="Calibri"/>
                <a:ea typeface="Calibri"/>
                <a:cs typeface="Calibri"/>
                <a:sym typeface="Calibri"/>
              </a:rPr>
              <a:t>האיש שמציל חפצים שאף אחד לא רוצה</a:t>
            </a:r>
            <a:endParaRPr sz="1500" b="0" i="0" u="none" strike="noStrike" cap="none" dirty="0">
              <a:solidFill>
                <a:srgbClr val="435369"/>
              </a:solidFill>
              <a:latin typeface="Calibri"/>
              <a:ea typeface="Calibri"/>
              <a:cs typeface="Calibri"/>
              <a:sym typeface="Calibri"/>
            </a:endParaRPr>
          </a:p>
          <a:p>
            <a:pPr marL="0" marR="0" lvl="0" indent="0" algn="r" rtl="1">
              <a:lnSpc>
                <a:spcPts val="1500"/>
              </a:lnSpc>
              <a:spcBef>
                <a:spcPts val="0"/>
              </a:spcBef>
              <a:spcAft>
                <a:spcPts val="0"/>
              </a:spcAft>
              <a:buClr>
                <a:schemeClr val="dk1"/>
              </a:buClr>
              <a:buSzPts val="1100"/>
              <a:buFont typeface="Arial"/>
              <a:buNone/>
            </a:pPr>
            <a:r>
              <a:rPr lang="iw" sz="1300" b="0" i="0" u="none" strike="noStrike" cap="none" dirty="0">
                <a:solidFill>
                  <a:srgbClr val="435369"/>
                </a:solidFill>
                <a:latin typeface="Calibri"/>
                <a:ea typeface="Calibri"/>
                <a:cs typeface="Calibri"/>
                <a:sym typeface="Calibri"/>
              </a:rPr>
              <a:t>כשהיה ילד, תומר אהב להסתובב ברחובות עם עגלת סופר ולחפש דברים בזבל. היום הוא הפך את התחביב למפעל חיים, ומשקיע את כל מה שיש לו כדי לחבר בין חפצים שאיש לא מעוניין בהם -  לבין מי שזקוק להם יותר מכל.</a:t>
            </a:r>
            <a:endParaRPr sz="1300" b="0" i="0" u="none" strike="noStrike" cap="none" dirty="0">
              <a:solidFill>
                <a:srgbClr val="43536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435369"/>
              </a:solidFill>
              <a:latin typeface="Calibri"/>
              <a:ea typeface="Calibri"/>
              <a:cs typeface="Calibri"/>
              <a:sym typeface="Calibri"/>
            </a:endParaRPr>
          </a:p>
        </p:txBody>
      </p:sp>
      <p:sp>
        <p:nvSpPr>
          <p:cNvPr id="4" name="Google Shape;74;p3">
            <a:extLst>
              <a:ext uri="{FF2B5EF4-FFF2-40B4-BE49-F238E27FC236}">
                <a16:creationId xmlns:a16="http://schemas.microsoft.com/office/drawing/2014/main" id="{EE4A23BB-737E-D25A-3E3E-63F9BB0754E0}"/>
              </a:ext>
            </a:extLst>
          </p:cNvPr>
          <p:cNvSpPr/>
          <p:nvPr userDrawn="1"/>
        </p:nvSpPr>
        <p:spPr>
          <a:xfrm>
            <a:off x="7041823" y="1316208"/>
            <a:ext cx="1726053" cy="1623188"/>
          </a:xfrm>
          <a:prstGeom prst="roundRect">
            <a:avLst>
              <a:gd name="adj" fmla="val 8732"/>
            </a:avLst>
          </a:prstGeom>
          <a:gradFill>
            <a:gsLst>
              <a:gs pos="0">
                <a:srgbClr val="8CC74B">
                  <a:alpha val="4705"/>
                </a:srgbClr>
              </a:gs>
              <a:gs pos="34000">
                <a:srgbClr val="8CC74B">
                  <a:alpha val="4705"/>
                </a:srgbClr>
              </a:gs>
              <a:gs pos="100000">
                <a:srgbClr val="8CC74B">
                  <a:alpha val="45882"/>
                </a:srgbClr>
              </a:gs>
            </a:gsLst>
            <a:lin ang="5400000" scaled="0"/>
          </a:gradFill>
          <a:ln>
            <a:noFill/>
          </a:ln>
        </p:spPr>
        <p:txBody>
          <a:bodyPr spcFirstLastPara="1" wrap="square" lIns="91425" tIns="45700" rIns="91425" bIns="45700" anchor="ctr" anchorCtr="0">
            <a:noAutofit/>
          </a:bodyPr>
          <a:lstStyle/>
          <a:p>
            <a:pPr marL="0" marR="292100" lvl="0" indent="0" algn="ctr" rtl="0">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5" name="Google Shape;75;p3">
            <a:extLst>
              <a:ext uri="{FF2B5EF4-FFF2-40B4-BE49-F238E27FC236}">
                <a16:creationId xmlns:a16="http://schemas.microsoft.com/office/drawing/2014/main" id="{D3153037-AF19-A3D2-9F6D-B54C981B59C1}"/>
              </a:ext>
            </a:extLst>
          </p:cNvPr>
          <p:cNvSpPr txBox="1"/>
          <p:nvPr userDrawn="1"/>
        </p:nvSpPr>
        <p:spPr>
          <a:xfrm>
            <a:off x="7022968" y="1693564"/>
            <a:ext cx="1726054" cy="1154162"/>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700"/>
              <a:buFont typeface="Arial"/>
              <a:buNone/>
            </a:pPr>
            <a:r>
              <a:rPr lang="iw" sz="1700" b="1" i="0" u="none" strike="noStrike" cap="none">
                <a:solidFill>
                  <a:srgbClr val="435369"/>
                </a:solidFill>
                <a:latin typeface="Calibri"/>
                <a:ea typeface="Calibri"/>
                <a:cs typeface="Calibri"/>
                <a:sym typeface="Calibri"/>
              </a:rPr>
              <a:t>הוראות: </a:t>
            </a:r>
            <a:br>
              <a:rPr lang="iw" sz="1400" b="1" i="0" u="none" strike="noStrike" cap="none">
                <a:solidFill>
                  <a:srgbClr val="435369"/>
                </a:solidFill>
                <a:latin typeface="Calibri"/>
                <a:ea typeface="Calibri"/>
                <a:cs typeface="Calibri"/>
                <a:sym typeface="Calibri"/>
              </a:rPr>
            </a:br>
            <a:r>
              <a:rPr lang="iw" sz="1300" b="0" i="0" u="none" strike="noStrike" cap="none">
                <a:solidFill>
                  <a:srgbClr val="435369"/>
                </a:solidFill>
                <a:latin typeface="Calibri"/>
                <a:ea typeface="Calibri"/>
                <a:cs typeface="Calibri"/>
                <a:sym typeface="Calibri"/>
              </a:rPr>
              <a:t>צפו בסרטון, </a:t>
            </a:r>
            <a:br>
              <a:rPr lang="iw" sz="1300" b="0" i="0" u="none" strike="noStrike" cap="none">
                <a:solidFill>
                  <a:srgbClr val="435369"/>
                </a:solidFill>
                <a:latin typeface="Calibri"/>
                <a:ea typeface="Calibri"/>
                <a:cs typeface="Calibri"/>
                <a:sym typeface="Calibri"/>
              </a:rPr>
            </a:br>
            <a:r>
              <a:rPr lang="iw" sz="1300" b="0" i="0" u="none" strike="noStrike" cap="none">
                <a:solidFill>
                  <a:srgbClr val="435369"/>
                </a:solidFill>
                <a:latin typeface="Calibri"/>
                <a:ea typeface="Calibri"/>
                <a:cs typeface="Calibri"/>
                <a:sym typeface="Calibri"/>
              </a:rPr>
              <a:t>התבוננו בתרשים, </a:t>
            </a:r>
            <a:br>
              <a:rPr lang="iw" sz="1300" b="0" i="0" u="none" strike="noStrike" cap="none">
                <a:solidFill>
                  <a:srgbClr val="435369"/>
                </a:solidFill>
                <a:latin typeface="Calibri"/>
                <a:ea typeface="Calibri"/>
                <a:cs typeface="Calibri"/>
                <a:sym typeface="Calibri"/>
              </a:rPr>
            </a:br>
            <a:r>
              <a:rPr lang="iw" sz="1300" b="0" i="0" u="none" strike="noStrike" cap="none">
                <a:solidFill>
                  <a:srgbClr val="435369"/>
                </a:solidFill>
                <a:latin typeface="Calibri"/>
                <a:ea typeface="Calibri"/>
                <a:cs typeface="Calibri"/>
                <a:sym typeface="Calibri"/>
              </a:rPr>
              <a:t>ענו בתבנית החשיבה </a:t>
            </a:r>
            <a:br>
              <a:rPr lang="iw" sz="1300" b="0" i="0" u="none" strike="noStrike" cap="none">
                <a:solidFill>
                  <a:srgbClr val="435369"/>
                </a:solidFill>
                <a:latin typeface="Calibri"/>
                <a:ea typeface="Calibri"/>
                <a:cs typeface="Calibri"/>
                <a:sym typeface="Calibri"/>
              </a:rPr>
            </a:br>
            <a:r>
              <a:rPr lang="iw" sz="1300" b="0" i="0" u="none" strike="noStrike" cap="none">
                <a:solidFill>
                  <a:srgbClr val="435369"/>
                </a:solidFill>
                <a:latin typeface="Calibri"/>
                <a:ea typeface="Calibri"/>
                <a:cs typeface="Calibri"/>
                <a:sym typeface="Calibri"/>
              </a:rPr>
              <a:t>בשקופית הבאה </a:t>
            </a:r>
            <a:endParaRPr/>
          </a:p>
        </p:txBody>
      </p:sp>
      <p:pic>
        <p:nvPicPr>
          <p:cNvPr id="6" name="Google Shape;76;p3">
            <a:extLst>
              <a:ext uri="{FF2B5EF4-FFF2-40B4-BE49-F238E27FC236}">
                <a16:creationId xmlns:a16="http://schemas.microsoft.com/office/drawing/2014/main" id="{34C18ABA-9791-87C3-BED0-57C4E759AF95}"/>
              </a:ext>
            </a:extLst>
          </p:cNvPr>
          <p:cNvPicPr preferRelativeResize="0"/>
          <p:nvPr userDrawn="1"/>
        </p:nvPicPr>
        <p:blipFill rotWithShape="1">
          <a:blip r:embed="rId4">
            <a:alphaModFix/>
          </a:blip>
          <a:srcRect/>
          <a:stretch/>
        </p:blipFill>
        <p:spPr>
          <a:xfrm>
            <a:off x="7555034" y="1128761"/>
            <a:ext cx="486030" cy="832455"/>
          </a:xfrm>
          <a:prstGeom prst="rect">
            <a:avLst/>
          </a:prstGeom>
          <a:noFill/>
          <a:ln>
            <a:noFill/>
          </a:ln>
        </p:spPr>
      </p:pic>
      <p:sp>
        <p:nvSpPr>
          <p:cNvPr id="7" name="Google Shape;77;p3">
            <a:extLst>
              <a:ext uri="{FF2B5EF4-FFF2-40B4-BE49-F238E27FC236}">
                <a16:creationId xmlns:a16="http://schemas.microsoft.com/office/drawing/2014/main" id="{5F8CA65B-9AA3-7523-3D47-9BB37EB4650F}"/>
              </a:ext>
            </a:extLst>
          </p:cNvPr>
          <p:cNvSpPr/>
          <p:nvPr userDrawn="1"/>
        </p:nvSpPr>
        <p:spPr>
          <a:xfrm rot="10800000">
            <a:off x="5273776" y="610009"/>
            <a:ext cx="3475246" cy="45719"/>
          </a:xfrm>
          <a:prstGeom prst="rect">
            <a:avLst/>
          </a:prstGeom>
          <a:gradFill>
            <a:gsLst>
              <a:gs pos="0">
                <a:srgbClr val="92D050">
                  <a:alpha val="7450"/>
                </a:srgbClr>
              </a:gs>
              <a:gs pos="99000">
                <a:srgbClr val="72504F"/>
              </a:gs>
              <a:gs pos="100000">
                <a:srgbClr val="72504F"/>
              </a:gs>
            </a:gsLst>
            <a:lin ang="10800000" scaled="0"/>
          </a:gradFill>
          <a:ln>
            <a:noFill/>
          </a:ln>
        </p:spPr>
        <p:txBody>
          <a:bodyPr spcFirstLastPara="1" wrap="square" lIns="91425" tIns="45700" rIns="91425" bIns="45700" anchor="ctr" anchorCtr="0">
            <a:noAutofit/>
          </a:bodyPr>
          <a:lstStyle/>
          <a:p>
            <a:pPr marL="0" marR="292100" lvl="0" indent="0" algn="ctr" rtl="0">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cxnSp>
        <p:nvCxnSpPr>
          <p:cNvPr id="8" name="Google Shape;78;p3">
            <a:extLst>
              <a:ext uri="{FF2B5EF4-FFF2-40B4-BE49-F238E27FC236}">
                <a16:creationId xmlns:a16="http://schemas.microsoft.com/office/drawing/2014/main" id="{8123D14C-79DF-347B-1ED5-1F7EC47D91C4}"/>
              </a:ext>
            </a:extLst>
          </p:cNvPr>
          <p:cNvCxnSpPr>
            <a:cxnSpLocks/>
          </p:cNvCxnSpPr>
          <p:nvPr userDrawn="1"/>
        </p:nvCxnSpPr>
        <p:spPr>
          <a:xfrm>
            <a:off x="4282750" y="448931"/>
            <a:ext cx="0" cy="4495571"/>
          </a:xfrm>
          <a:prstGeom prst="straightConnector1">
            <a:avLst/>
          </a:prstGeom>
          <a:noFill/>
          <a:ln w="12700" cap="flat" cmpd="sng">
            <a:solidFill>
              <a:srgbClr val="77AB3C"/>
            </a:solidFill>
            <a:prstDash val="dot"/>
            <a:round/>
            <a:headEnd type="oval" w="med" len="med"/>
            <a:tailEnd type="oval" w="med" len="med"/>
          </a:ln>
        </p:spPr>
      </p:cxnSp>
      <p:sp>
        <p:nvSpPr>
          <p:cNvPr id="9" name="Google Shape;79;p3">
            <a:extLst>
              <a:ext uri="{FF2B5EF4-FFF2-40B4-BE49-F238E27FC236}">
                <a16:creationId xmlns:a16="http://schemas.microsoft.com/office/drawing/2014/main" id="{E5B71C00-5F89-B0FC-B55E-DD66AE24684F}"/>
              </a:ext>
            </a:extLst>
          </p:cNvPr>
          <p:cNvSpPr txBox="1"/>
          <p:nvPr userDrawn="1"/>
        </p:nvSpPr>
        <p:spPr>
          <a:xfrm>
            <a:off x="1480012" y="2668633"/>
            <a:ext cx="1511628" cy="723245"/>
          </a:xfrm>
          <a:prstGeom prst="rect">
            <a:avLst/>
          </a:prstGeom>
          <a:noFill/>
          <a:ln>
            <a:noFill/>
          </a:ln>
        </p:spPr>
        <p:txBody>
          <a:bodyPr spcFirstLastPara="1" wrap="square" lIns="91425" tIns="91425" rIns="91425" bIns="91425" anchor="t" anchorCtr="0">
            <a:spAutoFit/>
          </a:bodyPr>
          <a:lstStyle/>
          <a:p>
            <a:pPr marL="0" marR="0" lvl="0" indent="0" algn="ctr" rtl="0">
              <a:lnSpc>
                <a:spcPct val="107692"/>
              </a:lnSpc>
              <a:spcBef>
                <a:spcPts val="0"/>
              </a:spcBef>
              <a:spcAft>
                <a:spcPts val="0"/>
              </a:spcAft>
              <a:buClr>
                <a:schemeClr val="dk1"/>
              </a:buClr>
              <a:buSzPts val="1100"/>
              <a:buFont typeface="Arial"/>
              <a:buNone/>
            </a:pPr>
            <a:r>
              <a:rPr lang="iw" sz="1300" b="0" i="0" u="none" strike="noStrike" cap="none">
                <a:solidFill>
                  <a:srgbClr val="435369"/>
                </a:solidFill>
                <a:latin typeface="Calibri"/>
                <a:ea typeface="Calibri"/>
                <a:cs typeface="Calibri"/>
                <a:sym typeface="Calibri"/>
              </a:rPr>
              <a:t>מתחילת הפעילות</a:t>
            </a:r>
            <a:br>
              <a:rPr lang="iw" sz="1300" b="0" i="0" u="none" strike="noStrike" cap="none">
                <a:solidFill>
                  <a:srgbClr val="435369"/>
                </a:solidFill>
                <a:latin typeface="Calibri"/>
                <a:ea typeface="Calibri"/>
                <a:cs typeface="Calibri"/>
                <a:sym typeface="Calibri"/>
              </a:rPr>
            </a:br>
            <a:r>
              <a:rPr lang="iw" sz="1300" b="0" i="0" u="none" strike="noStrike" cap="none">
                <a:solidFill>
                  <a:srgbClr val="435369"/>
                </a:solidFill>
                <a:latin typeface="Calibri"/>
                <a:ea typeface="Calibri"/>
                <a:cs typeface="Calibri"/>
                <a:sym typeface="Calibri"/>
              </a:rPr>
              <a:t>בספטמבר 18</a:t>
            </a:r>
            <a:br>
              <a:rPr lang="iw" sz="1300" b="0" i="0" u="none" strike="noStrike" cap="none">
                <a:solidFill>
                  <a:srgbClr val="435369"/>
                </a:solidFill>
                <a:latin typeface="Calibri"/>
                <a:ea typeface="Calibri"/>
                <a:cs typeface="Calibri"/>
                <a:sym typeface="Calibri"/>
              </a:rPr>
            </a:br>
            <a:r>
              <a:rPr lang="iw" sz="1300" b="0" i="0" u="none" strike="noStrike" cap="none">
                <a:solidFill>
                  <a:srgbClr val="435369"/>
                </a:solidFill>
                <a:latin typeface="Calibri"/>
                <a:ea typeface="Calibri"/>
                <a:cs typeface="Calibri"/>
                <a:sym typeface="Calibri"/>
              </a:rPr>
              <a:t>עד פברואר 19</a:t>
            </a:r>
            <a:endParaRPr sz="1300" b="0" i="0" u="none" strike="noStrike" cap="none">
              <a:solidFill>
                <a:srgbClr val="435369"/>
              </a:solidFill>
              <a:latin typeface="Calibri"/>
              <a:ea typeface="Calibri"/>
              <a:cs typeface="Calibri"/>
              <a:sym typeface="Calibri"/>
            </a:endParaRPr>
          </a:p>
        </p:txBody>
      </p:sp>
      <p:sp>
        <p:nvSpPr>
          <p:cNvPr id="10" name="Google Shape;80;p3">
            <a:extLst>
              <a:ext uri="{FF2B5EF4-FFF2-40B4-BE49-F238E27FC236}">
                <a16:creationId xmlns:a16="http://schemas.microsoft.com/office/drawing/2014/main" id="{84A0DF38-9669-38F7-7FB4-E3610BEE5EDC}"/>
              </a:ext>
            </a:extLst>
          </p:cNvPr>
          <p:cNvSpPr txBox="1"/>
          <p:nvPr userDrawn="1"/>
        </p:nvSpPr>
        <p:spPr>
          <a:xfrm>
            <a:off x="1470585" y="1920029"/>
            <a:ext cx="1511628" cy="954077"/>
          </a:xfrm>
          <a:prstGeom prst="rect">
            <a:avLst/>
          </a:prstGeom>
          <a:noFill/>
          <a:ln>
            <a:noFill/>
          </a:ln>
        </p:spPr>
        <p:txBody>
          <a:bodyPr spcFirstLastPara="1" wrap="square" lIns="91425" tIns="91425" rIns="91425" bIns="91425" anchor="t" anchorCtr="0">
            <a:spAutoFit/>
          </a:bodyPr>
          <a:lstStyle/>
          <a:p>
            <a:pPr marL="0" marR="0" lvl="0" indent="0" algn="ctr" rtl="0">
              <a:lnSpc>
                <a:spcPts val="1500"/>
              </a:lnSpc>
              <a:spcBef>
                <a:spcPts val="0"/>
              </a:spcBef>
              <a:spcAft>
                <a:spcPts val="0"/>
              </a:spcAft>
              <a:buClr>
                <a:schemeClr val="dk1"/>
              </a:buClr>
              <a:buSzPts val="1100"/>
              <a:buFont typeface="Arial"/>
              <a:buNone/>
            </a:pPr>
            <a:r>
              <a:rPr lang="iw" sz="1700" b="1" i="0" u="none" strike="noStrike" cap="none" dirty="0">
                <a:solidFill>
                  <a:srgbClr val="435369"/>
                </a:solidFill>
                <a:latin typeface="Calibri"/>
                <a:ea typeface="Calibri"/>
                <a:cs typeface="Calibri"/>
                <a:sym typeface="Calibri"/>
              </a:rPr>
              <a:t>שווי הציוד שהוצל עד כה על ידי </a:t>
            </a:r>
            <a:br>
              <a:rPr lang="iw" sz="1700" b="1" i="0" u="none" strike="noStrike" cap="none" dirty="0">
                <a:solidFill>
                  <a:srgbClr val="435369"/>
                </a:solidFill>
                <a:latin typeface="Calibri"/>
                <a:ea typeface="Calibri"/>
                <a:cs typeface="Calibri"/>
                <a:sym typeface="Calibri"/>
              </a:rPr>
            </a:br>
            <a:r>
              <a:rPr lang="iw" sz="1700" b="1" i="0" u="none" strike="noStrike" cap="none" dirty="0">
                <a:solidFill>
                  <a:srgbClr val="435369"/>
                </a:solidFill>
                <a:latin typeface="Calibri"/>
                <a:ea typeface="Calibri"/>
                <a:cs typeface="Calibri"/>
                <a:sym typeface="Calibri"/>
              </a:rPr>
              <a:t>״שינוי חברתי״</a:t>
            </a:r>
            <a:endParaRPr sz="1400" b="0" i="0" u="none" strike="noStrike" cap="none" dirty="0">
              <a:solidFill>
                <a:srgbClr val="435369"/>
              </a:solidFill>
              <a:latin typeface="Calibri"/>
              <a:ea typeface="Calibri"/>
              <a:cs typeface="Calibri"/>
              <a:sym typeface="Calibri"/>
            </a:endParaRPr>
          </a:p>
        </p:txBody>
      </p:sp>
      <p:sp>
        <p:nvSpPr>
          <p:cNvPr id="15" name="Google Shape;81;p3">
            <a:extLst>
              <a:ext uri="{FF2B5EF4-FFF2-40B4-BE49-F238E27FC236}">
                <a16:creationId xmlns:a16="http://schemas.microsoft.com/office/drawing/2014/main" id="{EAB0459C-C562-3FD1-349B-0FC9BBA96439}"/>
              </a:ext>
            </a:extLst>
          </p:cNvPr>
          <p:cNvSpPr txBox="1"/>
          <p:nvPr userDrawn="1"/>
        </p:nvSpPr>
        <p:spPr>
          <a:xfrm>
            <a:off x="3048113" y="1237312"/>
            <a:ext cx="754815" cy="364172"/>
          </a:xfrm>
          <a:prstGeom prst="rect">
            <a:avLst/>
          </a:prstGeom>
          <a:noFill/>
          <a:ln>
            <a:noFill/>
          </a:ln>
        </p:spPr>
        <p:txBody>
          <a:bodyPr spcFirstLastPara="1" wrap="square" lIns="91425" tIns="91425" rIns="91425" bIns="91425" anchor="t" anchorCtr="0">
            <a:spAutoFit/>
          </a:bodyPr>
          <a:lstStyle/>
          <a:p>
            <a:pPr marL="0" marR="0" lvl="0" indent="0" algn="ctr" rtl="0">
              <a:lnSpc>
                <a:spcPct val="107692"/>
              </a:lnSpc>
              <a:spcBef>
                <a:spcPts val="0"/>
              </a:spcBef>
              <a:spcAft>
                <a:spcPts val="0"/>
              </a:spcAft>
              <a:buClr>
                <a:schemeClr val="dk1"/>
              </a:buClr>
              <a:buSzPts val="1100"/>
              <a:buFont typeface="Arial"/>
              <a:buNone/>
            </a:pPr>
            <a:r>
              <a:rPr lang="iw" sz="1300" b="0" i="0" u="none" strike="noStrike" cap="none">
                <a:solidFill>
                  <a:srgbClr val="435369"/>
                </a:solidFill>
                <a:latin typeface="Calibri"/>
                <a:ea typeface="Calibri"/>
                <a:cs typeface="Calibri"/>
                <a:sym typeface="Calibri"/>
              </a:rPr>
              <a:t>הלבשה</a:t>
            </a:r>
            <a:endParaRPr sz="1300" b="0" i="0" u="none" strike="noStrike" cap="none">
              <a:solidFill>
                <a:srgbClr val="435369"/>
              </a:solidFill>
              <a:latin typeface="Calibri"/>
              <a:ea typeface="Calibri"/>
              <a:cs typeface="Calibri"/>
              <a:sym typeface="Calibri"/>
            </a:endParaRPr>
          </a:p>
        </p:txBody>
      </p:sp>
      <p:sp>
        <p:nvSpPr>
          <p:cNvPr id="16" name="Google Shape;82;p3">
            <a:extLst>
              <a:ext uri="{FF2B5EF4-FFF2-40B4-BE49-F238E27FC236}">
                <a16:creationId xmlns:a16="http://schemas.microsoft.com/office/drawing/2014/main" id="{D1D1E3A6-F82B-1A0D-1305-2DAB610D989F}"/>
              </a:ext>
            </a:extLst>
          </p:cNvPr>
          <p:cNvSpPr txBox="1"/>
          <p:nvPr userDrawn="1"/>
        </p:nvSpPr>
        <p:spPr>
          <a:xfrm>
            <a:off x="2990524" y="1634042"/>
            <a:ext cx="842754" cy="543708"/>
          </a:xfrm>
          <a:prstGeom prst="rect">
            <a:avLst/>
          </a:prstGeom>
          <a:noFill/>
          <a:ln>
            <a:noFill/>
          </a:ln>
        </p:spPr>
        <p:txBody>
          <a:bodyPr spcFirstLastPara="1" wrap="square" lIns="91425" tIns="91425" rIns="91425" bIns="91425" anchor="t" anchorCtr="0">
            <a:spAutoFit/>
          </a:bodyPr>
          <a:lstStyle/>
          <a:p>
            <a:pPr marL="0" marR="0" lvl="0" indent="0" algn="ctr" rtl="0">
              <a:lnSpc>
                <a:spcPct val="46666"/>
              </a:lnSpc>
              <a:spcBef>
                <a:spcPts val="0"/>
              </a:spcBef>
              <a:spcAft>
                <a:spcPts val="0"/>
              </a:spcAft>
              <a:buClr>
                <a:schemeClr val="dk1"/>
              </a:buClr>
              <a:buSzPts val="1100"/>
              <a:buFont typeface="Arial"/>
              <a:buNone/>
            </a:pPr>
            <a:r>
              <a:rPr lang="iw" sz="3000" b="0" i="0" u="none" strike="noStrike" cap="none">
                <a:solidFill>
                  <a:srgbClr val="77AB3C"/>
                </a:solidFill>
                <a:latin typeface="Calibri"/>
                <a:ea typeface="Calibri"/>
                <a:cs typeface="Calibri"/>
                <a:sym typeface="Calibri"/>
              </a:rPr>
              <a:t>700</a:t>
            </a:r>
            <a:endParaRPr/>
          </a:p>
          <a:p>
            <a:pPr marL="0" marR="0" lvl="0" indent="0" algn="ctr" rtl="0">
              <a:lnSpc>
                <a:spcPct val="107692"/>
              </a:lnSpc>
              <a:spcBef>
                <a:spcPts val="0"/>
              </a:spcBef>
              <a:spcAft>
                <a:spcPts val="0"/>
              </a:spcAft>
              <a:buClr>
                <a:schemeClr val="dk1"/>
              </a:buClr>
              <a:buSzPts val="1100"/>
              <a:buFont typeface="Arial"/>
              <a:buNone/>
            </a:pPr>
            <a:r>
              <a:rPr lang="iw" sz="1300" b="0" i="0" u="none" strike="noStrike" cap="none">
                <a:solidFill>
                  <a:srgbClr val="435369"/>
                </a:solidFill>
                <a:latin typeface="Calibri"/>
                <a:ea typeface="Calibri"/>
                <a:cs typeface="Calibri"/>
                <a:sym typeface="Calibri"/>
              </a:rPr>
              <a:t>אלף שקל</a:t>
            </a:r>
            <a:endParaRPr sz="1300" b="0" i="0" u="none" strike="noStrike" cap="none">
              <a:solidFill>
                <a:srgbClr val="435369"/>
              </a:solidFill>
              <a:latin typeface="Calibri"/>
              <a:ea typeface="Calibri"/>
              <a:cs typeface="Calibri"/>
              <a:sym typeface="Calibri"/>
            </a:endParaRPr>
          </a:p>
        </p:txBody>
      </p:sp>
      <p:sp>
        <p:nvSpPr>
          <p:cNvPr id="17" name="Google Shape;83;p3">
            <a:extLst>
              <a:ext uri="{FF2B5EF4-FFF2-40B4-BE49-F238E27FC236}">
                <a16:creationId xmlns:a16="http://schemas.microsoft.com/office/drawing/2014/main" id="{AC08B8A0-BE5F-4B72-0734-3F8D421FC7A0}"/>
              </a:ext>
            </a:extLst>
          </p:cNvPr>
          <p:cNvSpPr txBox="1"/>
          <p:nvPr userDrawn="1"/>
        </p:nvSpPr>
        <p:spPr>
          <a:xfrm>
            <a:off x="2873846" y="3586774"/>
            <a:ext cx="1167739" cy="543708"/>
          </a:xfrm>
          <a:prstGeom prst="rect">
            <a:avLst/>
          </a:prstGeom>
          <a:noFill/>
          <a:ln>
            <a:noFill/>
          </a:ln>
        </p:spPr>
        <p:txBody>
          <a:bodyPr spcFirstLastPara="1" wrap="square" lIns="91425" tIns="91425" rIns="91425" bIns="91425" anchor="t" anchorCtr="0">
            <a:spAutoFit/>
          </a:bodyPr>
          <a:lstStyle/>
          <a:p>
            <a:pPr marL="0" marR="0" lvl="0" indent="0" algn="ctr" rtl="0">
              <a:lnSpc>
                <a:spcPct val="107692"/>
              </a:lnSpc>
              <a:spcBef>
                <a:spcPts val="0"/>
              </a:spcBef>
              <a:spcAft>
                <a:spcPts val="0"/>
              </a:spcAft>
              <a:buClr>
                <a:schemeClr val="dk1"/>
              </a:buClr>
              <a:buSzPts val="1100"/>
              <a:buFont typeface="Arial"/>
              <a:buNone/>
            </a:pPr>
            <a:r>
              <a:rPr lang="iw" sz="1300" b="0" i="0" u="none" strike="noStrike" cap="none">
                <a:solidFill>
                  <a:srgbClr val="435369"/>
                </a:solidFill>
                <a:latin typeface="Calibri"/>
                <a:ea typeface="Calibri"/>
                <a:cs typeface="Calibri"/>
                <a:sym typeface="Calibri"/>
              </a:rPr>
              <a:t>מזרונים,</a:t>
            </a:r>
            <a:endParaRPr/>
          </a:p>
          <a:p>
            <a:pPr marL="0" marR="0" lvl="0" indent="0" algn="ctr" rtl="0">
              <a:lnSpc>
                <a:spcPct val="107692"/>
              </a:lnSpc>
              <a:spcBef>
                <a:spcPts val="0"/>
              </a:spcBef>
              <a:spcAft>
                <a:spcPts val="0"/>
              </a:spcAft>
              <a:buClr>
                <a:schemeClr val="dk1"/>
              </a:buClr>
              <a:buSzPts val="1100"/>
              <a:buFont typeface="Arial"/>
              <a:buNone/>
            </a:pPr>
            <a:r>
              <a:rPr lang="iw" sz="1300" b="0" i="0" u="none" strike="noStrike" cap="none">
                <a:solidFill>
                  <a:srgbClr val="435369"/>
                </a:solidFill>
                <a:latin typeface="Calibri"/>
                <a:ea typeface="Calibri"/>
                <a:cs typeface="Calibri"/>
                <a:sym typeface="Calibri"/>
              </a:rPr>
              <a:t>שמיכות וכריות</a:t>
            </a:r>
            <a:endParaRPr sz="1300" b="0" i="0" u="none" strike="noStrike" cap="none">
              <a:solidFill>
                <a:srgbClr val="435369"/>
              </a:solidFill>
              <a:latin typeface="Calibri"/>
              <a:ea typeface="Calibri"/>
              <a:cs typeface="Calibri"/>
              <a:sym typeface="Calibri"/>
            </a:endParaRPr>
          </a:p>
        </p:txBody>
      </p:sp>
      <p:sp>
        <p:nvSpPr>
          <p:cNvPr id="18" name="Google Shape;84;p3">
            <a:extLst>
              <a:ext uri="{FF2B5EF4-FFF2-40B4-BE49-F238E27FC236}">
                <a16:creationId xmlns:a16="http://schemas.microsoft.com/office/drawing/2014/main" id="{3783DC4C-216C-E2A8-12B1-1DD7535C15B8}"/>
              </a:ext>
            </a:extLst>
          </p:cNvPr>
          <p:cNvSpPr txBox="1"/>
          <p:nvPr userDrawn="1"/>
        </p:nvSpPr>
        <p:spPr>
          <a:xfrm>
            <a:off x="3036338" y="4159073"/>
            <a:ext cx="842754" cy="543708"/>
          </a:xfrm>
          <a:prstGeom prst="rect">
            <a:avLst/>
          </a:prstGeom>
          <a:noFill/>
          <a:ln>
            <a:noFill/>
          </a:ln>
        </p:spPr>
        <p:txBody>
          <a:bodyPr spcFirstLastPara="1" wrap="square" lIns="91425" tIns="91425" rIns="91425" bIns="91425" anchor="t" anchorCtr="0">
            <a:spAutoFit/>
          </a:bodyPr>
          <a:lstStyle/>
          <a:p>
            <a:pPr marL="0" marR="0" lvl="0" indent="0" algn="ctr" rtl="0">
              <a:lnSpc>
                <a:spcPct val="46666"/>
              </a:lnSpc>
              <a:spcBef>
                <a:spcPts val="0"/>
              </a:spcBef>
              <a:spcAft>
                <a:spcPts val="0"/>
              </a:spcAft>
              <a:buClr>
                <a:schemeClr val="dk1"/>
              </a:buClr>
              <a:buSzPts val="1100"/>
              <a:buFont typeface="Arial"/>
              <a:buNone/>
            </a:pPr>
            <a:r>
              <a:rPr lang="iw" sz="3000" b="0" i="0" u="none" strike="noStrike" cap="none">
                <a:solidFill>
                  <a:srgbClr val="77AB3C"/>
                </a:solidFill>
                <a:latin typeface="Calibri"/>
                <a:ea typeface="Calibri"/>
                <a:cs typeface="Calibri"/>
                <a:sym typeface="Calibri"/>
              </a:rPr>
              <a:t>360</a:t>
            </a:r>
            <a:endParaRPr/>
          </a:p>
          <a:p>
            <a:pPr marL="0" marR="0" lvl="0" indent="0" algn="ctr" rtl="0">
              <a:lnSpc>
                <a:spcPct val="107692"/>
              </a:lnSpc>
              <a:spcBef>
                <a:spcPts val="0"/>
              </a:spcBef>
              <a:spcAft>
                <a:spcPts val="0"/>
              </a:spcAft>
              <a:buClr>
                <a:schemeClr val="dk1"/>
              </a:buClr>
              <a:buSzPts val="1100"/>
              <a:buFont typeface="Arial"/>
              <a:buNone/>
            </a:pPr>
            <a:r>
              <a:rPr lang="iw" sz="1300" b="0" i="0" u="none" strike="noStrike" cap="none">
                <a:solidFill>
                  <a:srgbClr val="435369"/>
                </a:solidFill>
                <a:latin typeface="Calibri"/>
                <a:ea typeface="Calibri"/>
                <a:cs typeface="Calibri"/>
                <a:sym typeface="Calibri"/>
              </a:rPr>
              <a:t>אלף שקל</a:t>
            </a:r>
            <a:endParaRPr sz="1300" b="0" i="0" u="none" strike="noStrike" cap="none">
              <a:solidFill>
                <a:srgbClr val="435369"/>
              </a:solidFill>
              <a:latin typeface="Calibri"/>
              <a:ea typeface="Calibri"/>
              <a:cs typeface="Calibri"/>
              <a:sym typeface="Calibri"/>
            </a:endParaRPr>
          </a:p>
        </p:txBody>
      </p:sp>
      <p:sp>
        <p:nvSpPr>
          <p:cNvPr id="19" name="Google Shape;85;p3">
            <a:extLst>
              <a:ext uri="{FF2B5EF4-FFF2-40B4-BE49-F238E27FC236}">
                <a16:creationId xmlns:a16="http://schemas.microsoft.com/office/drawing/2014/main" id="{430F61CB-50F0-5D83-20E8-C401726375BE}"/>
              </a:ext>
            </a:extLst>
          </p:cNvPr>
          <p:cNvSpPr txBox="1"/>
          <p:nvPr userDrawn="1"/>
        </p:nvSpPr>
        <p:spPr>
          <a:xfrm>
            <a:off x="574091" y="1265982"/>
            <a:ext cx="962994" cy="364172"/>
          </a:xfrm>
          <a:prstGeom prst="rect">
            <a:avLst/>
          </a:prstGeom>
          <a:noFill/>
          <a:ln>
            <a:noFill/>
          </a:ln>
        </p:spPr>
        <p:txBody>
          <a:bodyPr spcFirstLastPara="1" wrap="square" lIns="91425" tIns="91425" rIns="91425" bIns="91425" anchor="t" anchorCtr="0">
            <a:spAutoFit/>
          </a:bodyPr>
          <a:lstStyle/>
          <a:p>
            <a:pPr marL="0" marR="0" lvl="0" indent="0" algn="ctr" rtl="0">
              <a:lnSpc>
                <a:spcPct val="107692"/>
              </a:lnSpc>
              <a:spcBef>
                <a:spcPts val="0"/>
              </a:spcBef>
              <a:spcAft>
                <a:spcPts val="0"/>
              </a:spcAft>
              <a:buClr>
                <a:schemeClr val="dk1"/>
              </a:buClr>
              <a:buSzPts val="1100"/>
              <a:buFont typeface="Arial"/>
              <a:buNone/>
            </a:pPr>
            <a:r>
              <a:rPr lang="iw" sz="1300" b="0" i="0" u="none" strike="noStrike" cap="none">
                <a:solidFill>
                  <a:srgbClr val="435369"/>
                </a:solidFill>
                <a:latin typeface="Calibri"/>
                <a:ea typeface="Calibri"/>
                <a:cs typeface="Calibri"/>
                <a:sym typeface="Calibri"/>
              </a:rPr>
              <a:t>ציוד מחשוב</a:t>
            </a:r>
            <a:endParaRPr sz="1300" b="0" i="0" u="none" strike="noStrike" cap="none">
              <a:solidFill>
                <a:srgbClr val="435369"/>
              </a:solidFill>
              <a:latin typeface="Calibri"/>
              <a:ea typeface="Calibri"/>
              <a:cs typeface="Calibri"/>
              <a:sym typeface="Calibri"/>
            </a:endParaRPr>
          </a:p>
        </p:txBody>
      </p:sp>
      <p:sp>
        <p:nvSpPr>
          <p:cNvPr id="20" name="Google Shape;86;p3">
            <a:extLst>
              <a:ext uri="{FF2B5EF4-FFF2-40B4-BE49-F238E27FC236}">
                <a16:creationId xmlns:a16="http://schemas.microsoft.com/office/drawing/2014/main" id="{FB5306BD-2AB0-4B91-8C34-B9F22537507A}"/>
              </a:ext>
            </a:extLst>
          </p:cNvPr>
          <p:cNvSpPr txBox="1"/>
          <p:nvPr userDrawn="1"/>
        </p:nvSpPr>
        <p:spPr>
          <a:xfrm>
            <a:off x="615764" y="1648698"/>
            <a:ext cx="842754" cy="543708"/>
          </a:xfrm>
          <a:prstGeom prst="rect">
            <a:avLst/>
          </a:prstGeom>
          <a:noFill/>
          <a:ln>
            <a:noFill/>
          </a:ln>
        </p:spPr>
        <p:txBody>
          <a:bodyPr spcFirstLastPara="1" wrap="square" lIns="91425" tIns="91425" rIns="91425" bIns="91425" anchor="t" anchorCtr="0">
            <a:spAutoFit/>
          </a:bodyPr>
          <a:lstStyle/>
          <a:p>
            <a:pPr marL="0" marR="0" lvl="0" indent="0" algn="ctr" rtl="0">
              <a:lnSpc>
                <a:spcPct val="46666"/>
              </a:lnSpc>
              <a:spcBef>
                <a:spcPts val="0"/>
              </a:spcBef>
              <a:spcAft>
                <a:spcPts val="0"/>
              </a:spcAft>
              <a:buClr>
                <a:schemeClr val="dk1"/>
              </a:buClr>
              <a:buSzPts val="1100"/>
              <a:buFont typeface="Arial"/>
              <a:buNone/>
            </a:pPr>
            <a:r>
              <a:rPr lang="iw" sz="3000" b="0" i="0" u="none" strike="noStrike" cap="none">
                <a:solidFill>
                  <a:srgbClr val="77AB3C"/>
                </a:solidFill>
                <a:latin typeface="Calibri"/>
                <a:ea typeface="Calibri"/>
                <a:cs typeface="Calibri"/>
                <a:sym typeface="Calibri"/>
              </a:rPr>
              <a:t>65</a:t>
            </a:r>
            <a:endParaRPr/>
          </a:p>
          <a:p>
            <a:pPr marL="0" marR="0" lvl="0" indent="0" algn="ctr" rtl="0">
              <a:lnSpc>
                <a:spcPct val="107692"/>
              </a:lnSpc>
              <a:spcBef>
                <a:spcPts val="0"/>
              </a:spcBef>
              <a:spcAft>
                <a:spcPts val="0"/>
              </a:spcAft>
              <a:buClr>
                <a:schemeClr val="dk1"/>
              </a:buClr>
              <a:buSzPts val="1100"/>
              <a:buFont typeface="Arial"/>
              <a:buNone/>
            </a:pPr>
            <a:r>
              <a:rPr lang="iw" sz="1300" b="0" i="0" u="none" strike="noStrike" cap="none">
                <a:solidFill>
                  <a:srgbClr val="435369"/>
                </a:solidFill>
                <a:latin typeface="Calibri"/>
                <a:ea typeface="Calibri"/>
                <a:cs typeface="Calibri"/>
                <a:sym typeface="Calibri"/>
              </a:rPr>
              <a:t>אלף שקל</a:t>
            </a:r>
            <a:endParaRPr sz="1300" b="0" i="0" u="none" strike="noStrike" cap="none">
              <a:solidFill>
                <a:srgbClr val="435369"/>
              </a:solidFill>
              <a:latin typeface="Calibri"/>
              <a:ea typeface="Calibri"/>
              <a:cs typeface="Calibri"/>
              <a:sym typeface="Calibri"/>
            </a:endParaRPr>
          </a:p>
        </p:txBody>
      </p:sp>
      <p:sp>
        <p:nvSpPr>
          <p:cNvPr id="21" name="Google Shape;87;p3">
            <a:extLst>
              <a:ext uri="{FF2B5EF4-FFF2-40B4-BE49-F238E27FC236}">
                <a16:creationId xmlns:a16="http://schemas.microsoft.com/office/drawing/2014/main" id="{3F058FCB-7A35-9F59-8625-31E73C440ACC}"/>
              </a:ext>
            </a:extLst>
          </p:cNvPr>
          <p:cNvSpPr txBox="1"/>
          <p:nvPr userDrawn="1"/>
        </p:nvSpPr>
        <p:spPr>
          <a:xfrm>
            <a:off x="574091" y="3629739"/>
            <a:ext cx="962994" cy="543708"/>
          </a:xfrm>
          <a:prstGeom prst="rect">
            <a:avLst/>
          </a:prstGeom>
          <a:noFill/>
          <a:ln>
            <a:noFill/>
          </a:ln>
        </p:spPr>
        <p:txBody>
          <a:bodyPr spcFirstLastPara="1" wrap="square" lIns="91425" tIns="91425" rIns="91425" bIns="91425" anchor="t" anchorCtr="0">
            <a:spAutoFit/>
          </a:bodyPr>
          <a:lstStyle/>
          <a:p>
            <a:pPr marL="0" marR="0" lvl="0" indent="0" algn="ctr" rtl="0">
              <a:lnSpc>
                <a:spcPct val="107692"/>
              </a:lnSpc>
              <a:spcBef>
                <a:spcPts val="0"/>
              </a:spcBef>
              <a:spcAft>
                <a:spcPts val="0"/>
              </a:spcAft>
              <a:buClr>
                <a:schemeClr val="dk1"/>
              </a:buClr>
              <a:buSzPts val="1100"/>
              <a:buFont typeface="Arial"/>
              <a:buNone/>
            </a:pPr>
            <a:r>
              <a:rPr lang="iw" sz="1300" b="0" i="0" u="none" strike="noStrike" cap="none">
                <a:solidFill>
                  <a:srgbClr val="435369"/>
                </a:solidFill>
                <a:latin typeface="Calibri"/>
                <a:ea typeface="Calibri"/>
                <a:cs typeface="Calibri"/>
                <a:sym typeface="Calibri"/>
              </a:rPr>
              <a:t>ריהוט </a:t>
            </a:r>
            <a:br>
              <a:rPr lang="iw" sz="1300" b="0" i="0" u="none" strike="noStrike" cap="none">
                <a:solidFill>
                  <a:srgbClr val="435369"/>
                </a:solidFill>
                <a:latin typeface="Calibri"/>
                <a:ea typeface="Calibri"/>
                <a:cs typeface="Calibri"/>
                <a:sym typeface="Calibri"/>
              </a:rPr>
            </a:br>
            <a:r>
              <a:rPr lang="iw" sz="1300" b="0" i="0" u="none" strike="noStrike" cap="none">
                <a:solidFill>
                  <a:srgbClr val="435369"/>
                </a:solidFill>
                <a:latin typeface="Calibri"/>
                <a:ea typeface="Calibri"/>
                <a:cs typeface="Calibri"/>
                <a:sym typeface="Calibri"/>
              </a:rPr>
              <a:t>ביתי</a:t>
            </a:r>
            <a:endParaRPr sz="1300" b="0" i="0" u="none" strike="noStrike" cap="none">
              <a:solidFill>
                <a:srgbClr val="435369"/>
              </a:solidFill>
              <a:latin typeface="Calibri"/>
              <a:ea typeface="Calibri"/>
              <a:cs typeface="Calibri"/>
              <a:sym typeface="Calibri"/>
            </a:endParaRPr>
          </a:p>
        </p:txBody>
      </p:sp>
      <p:sp>
        <p:nvSpPr>
          <p:cNvPr id="22" name="Google Shape;88;p3">
            <a:extLst>
              <a:ext uri="{FF2B5EF4-FFF2-40B4-BE49-F238E27FC236}">
                <a16:creationId xmlns:a16="http://schemas.microsoft.com/office/drawing/2014/main" id="{9DA669F5-DF6D-03F3-B732-2DEAF3327DA2}"/>
              </a:ext>
            </a:extLst>
          </p:cNvPr>
          <p:cNvSpPr txBox="1"/>
          <p:nvPr userDrawn="1"/>
        </p:nvSpPr>
        <p:spPr>
          <a:xfrm>
            <a:off x="622876" y="4130482"/>
            <a:ext cx="842754" cy="543708"/>
          </a:xfrm>
          <a:prstGeom prst="rect">
            <a:avLst/>
          </a:prstGeom>
          <a:noFill/>
          <a:ln>
            <a:noFill/>
          </a:ln>
        </p:spPr>
        <p:txBody>
          <a:bodyPr spcFirstLastPara="1" wrap="square" lIns="91425" tIns="91425" rIns="91425" bIns="91425" anchor="t" anchorCtr="0">
            <a:spAutoFit/>
          </a:bodyPr>
          <a:lstStyle/>
          <a:p>
            <a:pPr marL="0" marR="0" lvl="0" indent="0" algn="ctr" rtl="0">
              <a:lnSpc>
                <a:spcPct val="46666"/>
              </a:lnSpc>
              <a:spcBef>
                <a:spcPts val="0"/>
              </a:spcBef>
              <a:spcAft>
                <a:spcPts val="0"/>
              </a:spcAft>
              <a:buClr>
                <a:schemeClr val="dk1"/>
              </a:buClr>
              <a:buSzPts val="1100"/>
              <a:buFont typeface="Arial"/>
              <a:buNone/>
            </a:pPr>
            <a:r>
              <a:rPr lang="iw" sz="3000" b="0" i="0" u="none" strike="noStrike" cap="none">
                <a:solidFill>
                  <a:srgbClr val="77AB3C"/>
                </a:solidFill>
                <a:latin typeface="Calibri"/>
                <a:ea typeface="Calibri"/>
                <a:cs typeface="Calibri"/>
                <a:sym typeface="Calibri"/>
              </a:rPr>
              <a:t>88</a:t>
            </a:r>
            <a:endParaRPr/>
          </a:p>
          <a:p>
            <a:pPr marL="0" marR="0" lvl="0" indent="0" algn="ctr" rtl="0">
              <a:lnSpc>
                <a:spcPct val="107692"/>
              </a:lnSpc>
              <a:spcBef>
                <a:spcPts val="0"/>
              </a:spcBef>
              <a:spcAft>
                <a:spcPts val="0"/>
              </a:spcAft>
              <a:buClr>
                <a:schemeClr val="dk1"/>
              </a:buClr>
              <a:buSzPts val="1100"/>
              <a:buFont typeface="Arial"/>
              <a:buNone/>
            </a:pPr>
            <a:r>
              <a:rPr lang="iw" sz="1300" b="0" i="0" u="none" strike="noStrike" cap="none">
                <a:solidFill>
                  <a:srgbClr val="435369"/>
                </a:solidFill>
                <a:latin typeface="Calibri"/>
                <a:ea typeface="Calibri"/>
                <a:cs typeface="Calibri"/>
                <a:sym typeface="Calibri"/>
              </a:rPr>
              <a:t>אלף שקל</a:t>
            </a:r>
            <a:endParaRPr sz="1300" b="0" i="0" u="none" strike="noStrike" cap="none">
              <a:solidFill>
                <a:srgbClr val="435369"/>
              </a:solidFill>
              <a:latin typeface="Calibri"/>
              <a:ea typeface="Calibri"/>
              <a:cs typeface="Calibri"/>
              <a:sym typeface="Calibri"/>
            </a:endParaRPr>
          </a:p>
        </p:txBody>
      </p:sp>
      <p:pic>
        <p:nvPicPr>
          <p:cNvPr id="23" name="Google Shape;89;p3">
            <a:extLst>
              <a:ext uri="{FF2B5EF4-FFF2-40B4-BE49-F238E27FC236}">
                <a16:creationId xmlns:a16="http://schemas.microsoft.com/office/drawing/2014/main" id="{9FCED8A1-00A8-659D-38AD-4097EEA0CB1C}"/>
              </a:ext>
            </a:extLst>
          </p:cNvPr>
          <p:cNvPicPr preferRelativeResize="0"/>
          <p:nvPr userDrawn="1"/>
        </p:nvPicPr>
        <p:blipFill rotWithShape="1">
          <a:blip r:embed="rId5">
            <a:alphaModFix/>
          </a:blip>
          <a:srcRect/>
          <a:stretch/>
        </p:blipFill>
        <p:spPr>
          <a:xfrm>
            <a:off x="736683" y="740373"/>
            <a:ext cx="618949" cy="561250"/>
          </a:xfrm>
          <a:prstGeom prst="rect">
            <a:avLst/>
          </a:prstGeom>
          <a:noFill/>
          <a:ln>
            <a:noFill/>
          </a:ln>
        </p:spPr>
      </p:pic>
      <p:sp>
        <p:nvSpPr>
          <p:cNvPr id="24" name="Google Shape;90;p3">
            <a:extLst>
              <a:ext uri="{FF2B5EF4-FFF2-40B4-BE49-F238E27FC236}">
                <a16:creationId xmlns:a16="http://schemas.microsoft.com/office/drawing/2014/main" id="{18CAC697-2CD0-A31C-E1BA-C2AA11166E40}"/>
              </a:ext>
            </a:extLst>
          </p:cNvPr>
          <p:cNvSpPr/>
          <p:nvPr userDrawn="1"/>
        </p:nvSpPr>
        <p:spPr>
          <a:xfrm>
            <a:off x="490193" y="1561887"/>
            <a:ext cx="1602083" cy="263359"/>
          </a:xfrm>
          <a:custGeom>
            <a:avLst/>
            <a:gdLst/>
            <a:ahLst/>
            <a:cxnLst/>
            <a:rect l="l" t="t" r="r" b="b"/>
            <a:pathLst>
              <a:path w="1395167" h="197963" extrusionOk="0">
                <a:moveTo>
                  <a:pt x="0" y="0"/>
                </a:moveTo>
                <a:lnTo>
                  <a:pt x="1395167" y="0"/>
                </a:lnTo>
                <a:lnTo>
                  <a:pt x="1395167" y="197963"/>
                </a:lnTo>
              </a:path>
            </a:pathLst>
          </a:custGeom>
          <a:noFill/>
          <a:ln w="12700" cap="flat" cmpd="sng">
            <a:solidFill>
              <a:srgbClr val="77AB3C"/>
            </a:solidFill>
            <a:prstDash val="dot"/>
            <a:round/>
            <a:headEnd type="oval" w="med" len="med"/>
            <a:tailEnd type="oval" w="med" len="med"/>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5" name="Google Shape;91;p3">
            <a:extLst>
              <a:ext uri="{FF2B5EF4-FFF2-40B4-BE49-F238E27FC236}">
                <a16:creationId xmlns:a16="http://schemas.microsoft.com/office/drawing/2014/main" id="{FBA5DFE8-8585-C654-521A-E537E6B7DD7A}"/>
              </a:ext>
            </a:extLst>
          </p:cNvPr>
          <p:cNvSpPr/>
          <p:nvPr userDrawn="1"/>
        </p:nvSpPr>
        <p:spPr>
          <a:xfrm flipH="1">
            <a:off x="2380614" y="1539462"/>
            <a:ext cx="1479685" cy="274778"/>
          </a:xfrm>
          <a:custGeom>
            <a:avLst/>
            <a:gdLst/>
            <a:ahLst/>
            <a:cxnLst/>
            <a:rect l="l" t="t" r="r" b="b"/>
            <a:pathLst>
              <a:path w="1395167" h="197963" extrusionOk="0">
                <a:moveTo>
                  <a:pt x="0" y="0"/>
                </a:moveTo>
                <a:lnTo>
                  <a:pt x="1395167" y="0"/>
                </a:lnTo>
                <a:lnTo>
                  <a:pt x="1395167" y="197963"/>
                </a:lnTo>
              </a:path>
            </a:pathLst>
          </a:custGeom>
          <a:noFill/>
          <a:ln w="12700" cap="flat" cmpd="sng">
            <a:solidFill>
              <a:srgbClr val="77AB3C"/>
            </a:solidFill>
            <a:prstDash val="dot"/>
            <a:round/>
            <a:headEnd type="oval" w="med" len="med"/>
            <a:tailEnd type="oval" w="med" len="med"/>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6" name="Google Shape;92;p3">
            <a:extLst>
              <a:ext uri="{FF2B5EF4-FFF2-40B4-BE49-F238E27FC236}">
                <a16:creationId xmlns:a16="http://schemas.microsoft.com/office/drawing/2014/main" id="{60BD7C3B-8941-9380-B81B-E05F960B74F2}"/>
              </a:ext>
            </a:extLst>
          </p:cNvPr>
          <p:cNvSpPr/>
          <p:nvPr userDrawn="1"/>
        </p:nvSpPr>
        <p:spPr>
          <a:xfrm rot="10800000" flipH="1">
            <a:off x="490193" y="3418969"/>
            <a:ext cx="1602083" cy="205607"/>
          </a:xfrm>
          <a:custGeom>
            <a:avLst/>
            <a:gdLst/>
            <a:ahLst/>
            <a:cxnLst/>
            <a:rect l="l" t="t" r="r" b="b"/>
            <a:pathLst>
              <a:path w="1395167" h="197963" extrusionOk="0">
                <a:moveTo>
                  <a:pt x="0" y="0"/>
                </a:moveTo>
                <a:lnTo>
                  <a:pt x="1395167" y="0"/>
                </a:lnTo>
                <a:lnTo>
                  <a:pt x="1395167" y="197963"/>
                </a:lnTo>
              </a:path>
            </a:pathLst>
          </a:custGeom>
          <a:noFill/>
          <a:ln w="12700" cap="flat" cmpd="sng">
            <a:solidFill>
              <a:srgbClr val="77AB3C"/>
            </a:solidFill>
            <a:prstDash val="dot"/>
            <a:round/>
            <a:headEnd type="oval" w="med" len="med"/>
            <a:tailEnd type="oval" w="med" len="med"/>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27" name="Google Shape;93;p3">
            <a:extLst>
              <a:ext uri="{FF2B5EF4-FFF2-40B4-BE49-F238E27FC236}">
                <a16:creationId xmlns:a16="http://schemas.microsoft.com/office/drawing/2014/main" id="{83281D6C-3008-4F02-0249-79ED18469B69}"/>
              </a:ext>
            </a:extLst>
          </p:cNvPr>
          <p:cNvPicPr preferRelativeResize="0"/>
          <p:nvPr userDrawn="1"/>
        </p:nvPicPr>
        <p:blipFill rotWithShape="1">
          <a:blip r:embed="rId6">
            <a:alphaModFix/>
          </a:blip>
          <a:srcRect/>
          <a:stretch/>
        </p:blipFill>
        <p:spPr>
          <a:xfrm>
            <a:off x="2961516" y="691470"/>
            <a:ext cx="876300" cy="571500"/>
          </a:xfrm>
          <a:prstGeom prst="rect">
            <a:avLst/>
          </a:prstGeom>
          <a:noFill/>
          <a:ln>
            <a:noFill/>
          </a:ln>
        </p:spPr>
      </p:pic>
      <p:sp>
        <p:nvSpPr>
          <p:cNvPr id="28" name="Google Shape;94;p3">
            <a:extLst>
              <a:ext uri="{FF2B5EF4-FFF2-40B4-BE49-F238E27FC236}">
                <a16:creationId xmlns:a16="http://schemas.microsoft.com/office/drawing/2014/main" id="{E7EC4A6F-6008-4FCE-8C45-2C6265D8302D}"/>
              </a:ext>
            </a:extLst>
          </p:cNvPr>
          <p:cNvSpPr/>
          <p:nvPr userDrawn="1"/>
        </p:nvSpPr>
        <p:spPr>
          <a:xfrm rot="10800000">
            <a:off x="2422688" y="3418969"/>
            <a:ext cx="1602083" cy="205607"/>
          </a:xfrm>
          <a:custGeom>
            <a:avLst/>
            <a:gdLst/>
            <a:ahLst/>
            <a:cxnLst/>
            <a:rect l="l" t="t" r="r" b="b"/>
            <a:pathLst>
              <a:path w="1395167" h="197963" extrusionOk="0">
                <a:moveTo>
                  <a:pt x="0" y="0"/>
                </a:moveTo>
                <a:lnTo>
                  <a:pt x="1395167" y="0"/>
                </a:lnTo>
                <a:lnTo>
                  <a:pt x="1395167" y="197963"/>
                </a:lnTo>
              </a:path>
            </a:pathLst>
          </a:custGeom>
          <a:noFill/>
          <a:ln w="12700" cap="flat" cmpd="sng">
            <a:solidFill>
              <a:srgbClr val="77AB3C"/>
            </a:solidFill>
            <a:prstDash val="dot"/>
            <a:round/>
            <a:headEnd type="oval" w="med" len="med"/>
            <a:tailEnd type="oval"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29" name="Google Shape;95;p3">
            <a:extLst>
              <a:ext uri="{FF2B5EF4-FFF2-40B4-BE49-F238E27FC236}">
                <a16:creationId xmlns:a16="http://schemas.microsoft.com/office/drawing/2014/main" id="{BF02EA58-7773-4BD1-0FF6-F78C83491352}"/>
              </a:ext>
            </a:extLst>
          </p:cNvPr>
          <p:cNvPicPr preferRelativeResize="0"/>
          <p:nvPr userDrawn="1"/>
        </p:nvPicPr>
        <p:blipFill rotWithShape="1">
          <a:blip r:embed="rId7">
            <a:alphaModFix/>
          </a:blip>
          <a:srcRect/>
          <a:stretch/>
        </p:blipFill>
        <p:spPr>
          <a:xfrm>
            <a:off x="684334" y="2804352"/>
            <a:ext cx="719794" cy="755078"/>
          </a:xfrm>
          <a:prstGeom prst="rect">
            <a:avLst/>
          </a:prstGeom>
          <a:noFill/>
          <a:ln>
            <a:noFill/>
          </a:ln>
        </p:spPr>
      </p:pic>
      <p:pic>
        <p:nvPicPr>
          <p:cNvPr id="30" name="Google Shape;96;p3">
            <a:extLst>
              <a:ext uri="{FF2B5EF4-FFF2-40B4-BE49-F238E27FC236}">
                <a16:creationId xmlns:a16="http://schemas.microsoft.com/office/drawing/2014/main" id="{3FE6C09B-5419-E743-9749-F24FB1218221}"/>
              </a:ext>
            </a:extLst>
          </p:cNvPr>
          <p:cNvPicPr preferRelativeResize="0"/>
          <p:nvPr userDrawn="1"/>
        </p:nvPicPr>
        <p:blipFill rotWithShape="1">
          <a:blip r:embed="rId8">
            <a:alphaModFix/>
          </a:blip>
          <a:srcRect/>
          <a:stretch/>
        </p:blipFill>
        <p:spPr>
          <a:xfrm>
            <a:off x="3076787" y="2938310"/>
            <a:ext cx="646535" cy="580944"/>
          </a:xfrm>
          <a:prstGeom prst="rect">
            <a:avLst/>
          </a:prstGeom>
          <a:noFill/>
          <a:ln>
            <a:noFill/>
          </a:ln>
        </p:spPr>
      </p:pic>
      <p:pic>
        <p:nvPicPr>
          <p:cNvPr id="31" name="Google Shape;97;p3" descr="כאן חדשות | כשהיה ילד, תומר אהב להסתובב ברחובות עם עגלת סופר ולחפש דברים בזבל. היום הוא הפך את התחביב למפעל חיים, ומשקיע את כל מה שיש לו כדי לחבר בין חפצים שאף אחד לא מעוניין בהם - לבין מי שזקוק להם יותר מכל.&#10;&quot;מציל הרהיטים החברתי&quot;, פרק בסדרה #גדולים_מהחיים. בימוי: עדי אורנאי. עריכה: רועי אטינגר, עדי אורנאי. ניהול תוכן: שימי אביגד&#10;&#10;• לכל מה שמעניין בחדשות - בואו לאינסטגרם שלנו ◄ http://bit.ly/2IA8pcH&#10;&#10;• להרשמה לערוץ היוטיוב של כאן חדשות ◄ https://goo.gl/oVdgEa&#10;&#10;• כאן חדשות בפייסבוק ◄ https://www.facebook.com/kan.news&#10;&#10;• לאתר כאן הרשמי ◄ http://www.kan.org.il/" title="איך הופכים זבל לזהב? האיש שמציל אלפי רהיטים מהשלכה לפח | גדולים מהחיים">
            <a:hlinkClick r:id="rId9"/>
            <a:extLst>
              <a:ext uri="{FF2B5EF4-FFF2-40B4-BE49-F238E27FC236}">
                <a16:creationId xmlns:a16="http://schemas.microsoft.com/office/drawing/2014/main" id="{80663271-C44D-7930-0038-E00EF45DD092}"/>
              </a:ext>
            </a:extLst>
          </p:cNvPr>
          <p:cNvPicPr preferRelativeResize="0"/>
          <p:nvPr userDrawn="1"/>
        </p:nvPicPr>
        <p:blipFill rotWithShape="1">
          <a:blip r:embed="rId10">
            <a:alphaModFix/>
          </a:blip>
          <a:srcRect/>
          <a:stretch/>
        </p:blipFill>
        <p:spPr>
          <a:xfrm>
            <a:off x="4663983" y="1306781"/>
            <a:ext cx="2164239" cy="1623188"/>
          </a:xfrm>
          <a:prstGeom prst="rect">
            <a:avLst/>
          </a:prstGeom>
          <a:noFill/>
          <a:ln>
            <a:noFill/>
          </a:ln>
        </p:spPr>
      </p:pic>
      <p:pic>
        <p:nvPicPr>
          <p:cNvPr id="32" name="Google Shape;98;p3">
            <a:hlinkClick r:id="rId11"/>
            <a:extLst>
              <a:ext uri="{FF2B5EF4-FFF2-40B4-BE49-F238E27FC236}">
                <a16:creationId xmlns:a16="http://schemas.microsoft.com/office/drawing/2014/main" id="{2E0D248A-16E9-17D8-D660-57F728D3685E}"/>
              </a:ext>
            </a:extLst>
          </p:cNvPr>
          <p:cNvPicPr preferRelativeResize="0"/>
          <p:nvPr userDrawn="1"/>
        </p:nvPicPr>
        <p:blipFill rotWithShape="1">
          <a:blip r:embed="rId12">
            <a:alphaModFix/>
          </a:blip>
          <a:srcRect/>
          <a:stretch/>
        </p:blipFill>
        <p:spPr>
          <a:xfrm>
            <a:off x="5495835" y="1826769"/>
            <a:ext cx="500532" cy="520878"/>
          </a:xfrm>
          <a:prstGeom prst="rect">
            <a:avLst/>
          </a:prstGeom>
          <a:noFill/>
          <a:ln>
            <a:noFill/>
          </a:ln>
        </p:spPr>
      </p:pic>
      <p:sp>
        <p:nvSpPr>
          <p:cNvPr id="33" name="Google Shape;99;p3">
            <a:extLst>
              <a:ext uri="{FF2B5EF4-FFF2-40B4-BE49-F238E27FC236}">
                <a16:creationId xmlns:a16="http://schemas.microsoft.com/office/drawing/2014/main" id="{5522A1C2-39D6-CFD8-FEEF-516EC010C2A5}"/>
              </a:ext>
            </a:extLst>
          </p:cNvPr>
          <p:cNvSpPr txBox="1"/>
          <p:nvPr userDrawn="1"/>
        </p:nvSpPr>
        <p:spPr>
          <a:xfrm>
            <a:off x="7022968" y="4733153"/>
            <a:ext cx="1810799" cy="26161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100"/>
              <a:buFont typeface="Arial"/>
              <a:buNone/>
            </a:pPr>
            <a:r>
              <a:rPr lang="iw" sz="1100" b="1" i="0" u="none" strike="noStrike" cap="none">
                <a:solidFill>
                  <a:srgbClr val="77AB3C"/>
                </a:solidFill>
                <a:latin typeface="Calibri"/>
                <a:ea typeface="Calibri"/>
                <a:cs typeface="Calibri"/>
                <a:sym typeface="Calibri"/>
              </a:rPr>
              <a:t>מקור:</a:t>
            </a:r>
            <a:r>
              <a:rPr lang="iw" sz="1100" b="1" i="0" u="none" strike="noStrike" cap="none">
                <a:solidFill>
                  <a:srgbClr val="435369"/>
                </a:solidFill>
                <a:latin typeface="Calibri"/>
                <a:ea typeface="Calibri"/>
                <a:cs typeface="Calibri"/>
                <a:sym typeface="Calibri"/>
              </a:rPr>
              <a:t> </a:t>
            </a:r>
            <a:r>
              <a:rPr lang="iw" sz="1100" b="0" i="0" u="sng" strike="noStrike" cap="none">
                <a:solidFill>
                  <a:srgbClr val="435369"/>
                </a:solidFill>
                <a:latin typeface="Arial"/>
                <a:ea typeface="Arial"/>
                <a:cs typeface="Arial"/>
                <a:sym typeface="Arial"/>
                <a:hlinkClick r:id="rId13">
                  <a:extLst>
                    <a:ext uri="{A12FA001-AC4F-418D-AE19-62706E023703}">
                      <ahyp:hlinkClr xmlns:ahyp="http://schemas.microsoft.com/office/drawing/2018/hyperlinkcolor" val="tx"/>
                    </a:ext>
                  </a:extLst>
                </a:hlinkClick>
              </a:rPr>
              <a:t>גדולים מהחיי</a:t>
            </a:r>
            <a:r>
              <a:rPr lang="iw" sz="1100" b="0" i="0" u="sng" strike="noStrike" cap="none">
                <a:solidFill>
                  <a:srgbClr val="435369"/>
                </a:solidFill>
                <a:latin typeface="Arial"/>
                <a:ea typeface="Arial"/>
                <a:cs typeface="Arial"/>
                <a:sym typeface="Arial"/>
              </a:rPr>
              <a:t>ם - כאן </a:t>
            </a:r>
            <a:endParaRPr sz="1100" b="0" i="0" u="none" strike="noStrike" cap="none">
              <a:solidFill>
                <a:srgbClr val="435369"/>
              </a:solidFill>
              <a:latin typeface="Arial"/>
              <a:ea typeface="Arial"/>
              <a:cs typeface="Arial"/>
              <a:sym typeface="Arial"/>
            </a:endParaRPr>
          </a:p>
        </p:txBody>
      </p:sp>
      <p:sp>
        <p:nvSpPr>
          <p:cNvPr id="34" name="Google Shape;100;p3">
            <a:extLst>
              <a:ext uri="{FF2B5EF4-FFF2-40B4-BE49-F238E27FC236}">
                <a16:creationId xmlns:a16="http://schemas.microsoft.com/office/drawing/2014/main" id="{E41CAC82-84A7-F76F-47A9-EAB885B24F94}"/>
              </a:ext>
            </a:extLst>
          </p:cNvPr>
          <p:cNvSpPr txBox="1"/>
          <p:nvPr userDrawn="1"/>
        </p:nvSpPr>
        <p:spPr>
          <a:xfrm>
            <a:off x="2362684" y="4758675"/>
            <a:ext cx="1800469" cy="430887"/>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None/>
            </a:pPr>
            <a:r>
              <a:rPr lang="iw" sz="1100" b="1" i="0" u="none" strike="noStrike" cap="none">
                <a:solidFill>
                  <a:srgbClr val="77AB3C"/>
                </a:solidFill>
                <a:latin typeface="Calibri"/>
                <a:ea typeface="Calibri"/>
                <a:cs typeface="Calibri"/>
                <a:sym typeface="Calibri"/>
              </a:rPr>
              <a:t>מקור התרשים: </a:t>
            </a:r>
            <a:r>
              <a:rPr lang="iw" sz="1100" b="0" i="0" u="sng" strike="noStrike" cap="none">
                <a:solidFill>
                  <a:srgbClr val="435369"/>
                </a:solidFill>
                <a:latin typeface="Arial"/>
                <a:ea typeface="Arial"/>
                <a:cs typeface="Arial"/>
                <a:sym typeface="Arial"/>
                <a:hlinkClick r:id="rId14">
                  <a:extLst>
                    <a:ext uri="{A12FA001-AC4F-418D-AE19-62706E023703}">
                      <ahyp:hlinkClr xmlns:ahyp="http://schemas.microsoft.com/office/drawing/2018/hyperlinkcolor" val="tx"/>
                    </a:ext>
                  </a:extLst>
                </a:hlinkClick>
              </a:rPr>
              <a:t>גלובס</a:t>
            </a:r>
            <a:endParaRPr sz="1100" b="0" i="0" u="none" strike="noStrike" cap="none">
              <a:solidFill>
                <a:srgbClr val="435369"/>
              </a:solidFill>
              <a:latin typeface="Arial"/>
              <a:ea typeface="Arial"/>
              <a:cs typeface="Arial"/>
              <a:sym typeface="Arial"/>
            </a:endParaRPr>
          </a:p>
          <a:p>
            <a:pPr marL="0" marR="0" lvl="0" indent="0" algn="r" rtl="1">
              <a:lnSpc>
                <a:spcPct val="100000"/>
              </a:lnSpc>
              <a:spcBef>
                <a:spcPts val="0"/>
              </a:spcBef>
              <a:spcAft>
                <a:spcPts val="0"/>
              </a:spcAft>
              <a:buClr>
                <a:srgbClr val="000000"/>
              </a:buClr>
              <a:buSzPts val="1100"/>
              <a:buFont typeface="Arial"/>
              <a:buNone/>
            </a:pPr>
            <a:endParaRPr sz="1100" b="0" i="0" u="none" strike="noStrike" cap="none">
              <a:solidFill>
                <a:srgbClr val="435369"/>
              </a:solidFill>
              <a:latin typeface="Arial"/>
              <a:ea typeface="Arial"/>
              <a:cs typeface="Arial"/>
              <a:sym typeface="Arial"/>
            </a:endParaRPr>
          </a:p>
        </p:txBody>
      </p:sp>
    </p:spTree>
    <p:extLst>
      <p:ext uri="{BB962C8B-B14F-4D97-AF65-F5344CB8AC3E}">
        <p14:creationId xmlns:p14="http://schemas.microsoft.com/office/powerpoint/2010/main" val="583960177"/>
      </p:ext>
    </p:extLst>
  </p:cSld>
  <p:clrMapOvr>
    <a:masterClrMapping/>
  </p:clrMapOvr>
  <p:extLst>
    <p:ext uri="{DCECCB84-F9BA-43D5-87BE-67443E8EF086}">
      <p15:sldGuideLst xmlns:p15="http://schemas.microsoft.com/office/powerpoint/2012/main">
        <p15:guide id="1" pos="551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6_Title and Content" preserve="1">
  <p:cSld name="17_Title and Content">
    <p:spTree>
      <p:nvGrpSpPr>
        <p:cNvPr id="1" name="Shape 10"/>
        <p:cNvGrpSpPr/>
        <p:nvPr/>
      </p:nvGrpSpPr>
      <p:grpSpPr>
        <a:xfrm>
          <a:off x="0" y="0"/>
          <a:ext cx="0" cy="0"/>
          <a:chOff x="0" y="0"/>
          <a:chExt cx="0" cy="0"/>
        </a:xfrm>
      </p:grpSpPr>
      <p:pic>
        <p:nvPicPr>
          <p:cNvPr id="11" name="Google Shape;11;p35"/>
          <p:cNvPicPr preferRelativeResize="0"/>
          <p:nvPr/>
        </p:nvPicPr>
        <p:blipFill rotWithShape="1">
          <a:blip r:embed="rId2">
            <a:alphaModFix/>
          </a:blip>
          <a:srcRect l="4869" t="9841"/>
          <a:stretch/>
        </p:blipFill>
        <p:spPr>
          <a:xfrm>
            <a:off x="-1176" y="0"/>
            <a:ext cx="1318610" cy="624841"/>
          </a:xfrm>
          <a:prstGeom prst="rect">
            <a:avLst/>
          </a:prstGeom>
          <a:noFill/>
          <a:ln>
            <a:noFill/>
          </a:ln>
        </p:spPr>
      </p:pic>
      <p:sp>
        <p:nvSpPr>
          <p:cNvPr id="12" name="Google Shape;12;p35"/>
          <p:cNvSpPr/>
          <p:nvPr/>
        </p:nvSpPr>
        <p:spPr>
          <a:xfrm rot="10800000">
            <a:off x="0" y="4425782"/>
            <a:ext cx="792000" cy="717717"/>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89685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13;p35"/>
          <p:cNvSpPr/>
          <p:nvPr/>
        </p:nvSpPr>
        <p:spPr>
          <a:xfrm>
            <a:off x="41071" y="4667441"/>
            <a:ext cx="595458"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 sz="1500" b="1" i="0" u="none" strike="noStrike" cap="none">
                <a:solidFill>
                  <a:schemeClr val="lt1"/>
                </a:solidFill>
                <a:latin typeface="Heebo"/>
                <a:ea typeface="Heebo"/>
                <a:cs typeface="Heebo"/>
                <a:sym typeface="Heebo"/>
              </a:rPr>
              <a:t>‹#›</a:t>
            </a:fld>
            <a:endParaRPr sz="1500" b="1" i="0" u="none" strike="noStrike" cap="none">
              <a:solidFill>
                <a:schemeClr val="lt1"/>
              </a:solidFill>
              <a:latin typeface="Heebo"/>
              <a:ea typeface="Heebo"/>
              <a:cs typeface="Heebo"/>
              <a:sym typeface="Heebo"/>
            </a:endParaRPr>
          </a:p>
        </p:txBody>
      </p:sp>
      <p:pic>
        <p:nvPicPr>
          <p:cNvPr id="14" name="Google Shape;14;p35" descr="A picture containing text&#10;&#10;Description automatically generated"/>
          <p:cNvPicPr preferRelativeResize="0"/>
          <p:nvPr/>
        </p:nvPicPr>
        <p:blipFill rotWithShape="1">
          <a:blip r:embed="rId3">
            <a:alphaModFix/>
          </a:blip>
          <a:srcRect/>
          <a:stretch/>
        </p:blipFill>
        <p:spPr>
          <a:xfrm>
            <a:off x="1003608" y="-37170"/>
            <a:ext cx="1309890" cy="531496"/>
          </a:xfrm>
          <a:prstGeom prst="rect">
            <a:avLst/>
          </a:prstGeom>
          <a:noFill/>
          <a:ln>
            <a:noFill/>
          </a:ln>
        </p:spPr>
      </p:pic>
      <p:sp>
        <p:nvSpPr>
          <p:cNvPr id="2" name="Google Shape;105;p4">
            <a:extLst>
              <a:ext uri="{FF2B5EF4-FFF2-40B4-BE49-F238E27FC236}">
                <a16:creationId xmlns:a16="http://schemas.microsoft.com/office/drawing/2014/main" id="{3AA3DAF4-3A32-60FC-3235-69BD9E31DE9C}"/>
              </a:ext>
            </a:extLst>
          </p:cNvPr>
          <p:cNvSpPr txBox="1"/>
          <p:nvPr userDrawn="1"/>
        </p:nvSpPr>
        <p:spPr>
          <a:xfrm>
            <a:off x="-13786" y="112726"/>
            <a:ext cx="8862000" cy="448200"/>
          </a:xfrm>
          <a:prstGeom prst="rect">
            <a:avLst/>
          </a:prstGeom>
          <a:noFill/>
          <a:ln>
            <a:noFill/>
          </a:ln>
        </p:spPr>
        <p:txBody>
          <a:bodyPr spcFirstLastPara="1" wrap="square" lIns="91425" tIns="91425" rIns="91425" bIns="91425" anchor="t" anchorCtr="0">
            <a:noAutofit/>
          </a:bodyPr>
          <a:lstStyle/>
          <a:p>
            <a:pPr marL="0" marR="0" lvl="0" indent="0" algn="r" rtl="1">
              <a:lnSpc>
                <a:spcPct val="100000"/>
              </a:lnSpc>
              <a:spcBef>
                <a:spcPts val="0"/>
              </a:spcBef>
              <a:spcAft>
                <a:spcPts val="0"/>
              </a:spcAft>
              <a:buClr>
                <a:schemeClr val="dk1"/>
              </a:buClr>
              <a:buSzPts val="1100"/>
              <a:buFont typeface="Arial"/>
              <a:buNone/>
            </a:pPr>
            <a:r>
              <a:rPr lang="iw" sz="1900" b="1" i="0" u="none" strike="noStrike" cap="none" dirty="0">
                <a:solidFill>
                  <a:srgbClr val="435369"/>
                </a:solidFill>
                <a:latin typeface="Calibri"/>
                <a:ea typeface="Calibri"/>
                <a:cs typeface="Calibri"/>
                <a:sym typeface="Calibri"/>
              </a:rPr>
              <a:t>לאחר שצפיתם בסרטון והתבוננתם בתרשים על "שינוע חברתי", כתבו:</a:t>
            </a:r>
            <a:br>
              <a:rPr lang="iw" sz="1900" b="1" i="0" u="none" strike="noStrike" cap="none" dirty="0">
                <a:solidFill>
                  <a:srgbClr val="435369"/>
                </a:solidFill>
                <a:latin typeface="Calibri"/>
                <a:ea typeface="Calibri"/>
                <a:cs typeface="Calibri"/>
                <a:sym typeface="Calibri"/>
              </a:rPr>
            </a:br>
            <a:r>
              <a:rPr lang="iw" sz="1900" b="1" i="0" u="none" strike="noStrike" cap="none" dirty="0">
                <a:solidFill>
                  <a:srgbClr val="435369"/>
                </a:solidFill>
                <a:latin typeface="Calibri"/>
                <a:ea typeface="Calibri"/>
                <a:cs typeface="Calibri"/>
                <a:sym typeface="Calibri"/>
              </a:rPr>
              <a:t> </a:t>
            </a:r>
            <a:endParaRPr sz="1900" b="1" i="0" u="none" strike="noStrike" cap="none" dirty="0">
              <a:solidFill>
                <a:srgbClr val="435369"/>
              </a:solidFill>
              <a:latin typeface="Calibri"/>
              <a:ea typeface="Calibri"/>
              <a:cs typeface="Calibri"/>
              <a:sym typeface="Calibri"/>
            </a:endParaRPr>
          </a:p>
        </p:txBody>
      </p:sp>
      <p:sp>
        <p:nvSpPr>
          <p:cNvPr id="3" name="Google Shape;106;p4">
            <a:extLst>
              <a:ext uri="{FF2B5EF4-FFF2-40B4-BE49-F238E27FC236}">
                <a16:creationId xmlns:a16="http://schemas.microsoft.com/office/drawing/2014/main" id="{1A7F6D11-25BD-C4F2-D1DE-0BB65DA20B8F}"/>
              </a:ext>
            </a:extLst>
          </p:cNvPr>
          <p:cNvSpPr/>
          <p:nvPr userDrawn="1"/>
        </p:nvSpPr>
        <p:spPr>
          <a:xfrm>
            <a:off x="5959098" y="1775904"/>
            <a:ext cx="2778380" cy="819733"/>
          </a:xfrm>
          <a:prstGeom prst="roundRect">
            <a:avLst>
              <a:gd name="adj" fmla="val 8732"/>
            </a:avLst>
          </a:prstGeom>
          <a:gradFill>
            <a:gsLst>
              <a:gs pos="0">
                <a:srgbClr val="8CC74B">
                  <a:alpha val="4705"/>
                </a:srgbClr>
              </a:gs>
              <a:gs pos="34000">
                <a:srgbClr val="8CC74B">
                  <a:alpha val="4705"/>
                </a:srgbClr>
              </a:gs>
              <a:gs pos="100000">
                <a:srgbClr val="8CC74B">
                  <a:alpha val="45882"/>
                </a:srgbClr>
              </a:gs>
            </a:gsLst>
            <a:lin ang="54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4" name="Google Shape;107;p4">
            <a:extLst>
              <a:ext uri="{FF2B5EF4-FFF2-40B4-BE49-F238E27FC236}">
                <a16:creationId xmlns:a16="http://schemas.microsoft.com/office/drawing/2014/main" id="{72932EB6-E8DA-208C-E2B6-204405D85879}"/>
              </a:ext>
            </a:extLst>
          </p:cNvPr>
          <p:cNvSpPr/>
          <p:nvPr userDrawn="1"/>
        </p:nvSpPr>
        <p:spPr>
          <a:xfrm>
            <a:off x="5959098" y="2872235"/>
            <a:ext cx="2778380" cy="788396"/>
          </a:xfrm>
          <a:prstGeom prst="roundRect">
            <a:avLst>
              <a:gd name="adj" fmla="val 8732"/>
            </a:avLst>
          </a:prstGeom>
          <a:gradFill>
            <a:gsLst>
              <a:gs pos="0">
                <a:srgbClr val="8CC74B">
                  <a:alpha val="4705"/>
                </a:srgbClr>
              </a:gs>
              <a:gs pos="34000">
                <a:srgbClr val="8CC74B">
                  <a:alpha val="4705"/>
                </a:srgbClr>
              </a:gs>
              <a:gs pos="100000">
                <a:srgbClr val="8CC74B">
                  <a:alpha val="45882"/>
                </a:srgbClr>
              </a:gs>
            </a:gsLst>
            <a:lin ang="54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5" name="Google Shape;108;p4">
            <a:extLst>
              <a:ext uri="{FF2B5EF4-FFF2-40B4-BE49-F238E27FC236}">
                <a16:creationId xmlns:a16="http://schemas.microsoft.com/office/drawing/2014/main" id="{ED62E85D-3472-87D9-0AFD-07F614A88E5A}"/>
              </a:ext>
            </a:extLst>
          </p:cNvPr>
          <p:cNvSpPr/>
          <p:nvPr userDrawn="1"/>
        </p:nvSpPr>
        <p:spPr>
          <a:xfrm>
            <a:off x="5982248" y="3937229"/>
            <a:ext cx="2778380" cy="829763"/>
          </a:xfrm>
          <a:prstGeom prst="roundRect">
            <a:avLst>
              <a:gd name="adj" fmla="val 8732"/>
            </a:avLst>
          </a:prstGeom>
          <a:gradFill>
            <a:gsLst>
              <a:gs pos="0">
                <a:srgbClr val="8CC74B">
                  <a:alpha val="4705"/>
                </a:srgbClr>
              </a:gs>
              <a:gs pos="34000">
                <a:srgbClr val="8CC74B">
                  <a:alpha val="4705"/>
                </a:srgbClr>
              </a:gs>
              <a:gs pos="100000">
                <a:srgbClr val="8CC74B">
                  <a:alpha val="45882"/>
                </a:srgbClr>
              </a:gs>
            </a:gsLst>
            <a:lin ang="54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6" name="Google Shape;109;p4">
            <a:extLst>
              <a:ext uri="{FF2B5EF4-FFF2-40B4-BE49-F238E27FC236}">
                <a16:creationId xmlns:a16="http://schemas.microsoft.com/office/drawing/2014/main" id="{B3BC6FA9-30ED-D425-E1B2-E47B12B3D805}"/>
              </a:ext>
            </a:extLst>
          </p:cNvPr>
          <p:cNvSpPr/>
          <p:nvPr userDrawn="1"/>
        </p:nvSpPr>
        <p:spPr>
          <a:xfrm>
            <a:off x="5982248" y="693892"/>
            <a:ext cx="2778380" cy="805414"/>
          </a:xfrm>
          <a:prstGeom prst="roundRect">
            <a:avLst>
              <a:gd name="adj" fmla="val 8732"/>
            </a:avLst>
          </a:prstGeom>
          <a:gradFill>
            <a:gsLst>
              <a:gs pos="0">
                <a:srgbClr val="8CC74B">
                  <a:alpha val="4705"/>
                </a:srgbClr>
              </a:gs>
              <a:gs pos="34000">
                <a:srgbClr val="8CC74B">
                  <a:alpha val="4705"/>
                </a:srgbClr>
              </a:gs>
              <a:gs pos="100000">
                <a:srgbClr val="8CC74B">
                  <a:alpha val="45882"/>
                </a:srgbClr>
              </a:gs>
            </a:gsLst>
            <a:lin ang="54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7" name="Google Shape;110;p4">
            <a:extLst>
              <a:ext uri="{FF2B5EF4-FFF2-40B4-BE49-F238E27FC236}">
                <a16:creationId xmlns:a16="http://schemas.microsoft.com/office/drawing/2014/main" id="{61E439E6-FCDF-0C44-30AF-923A21B00802}"/>
              </a:ext>
            </a:extLst>
          </p:cNvPr>
          <p:cNvSpPr/>
          <p:nvPr userDrawn="1"/>
        </p:nvSpPr>
        <p:spPr>
          <a:xfrm>
            <a:off x="5880980" y="622275"/>
            <a:ext cx="2856499" cy="1033508"/>
          </a:xfrm>
          <a:prstGeom prst="downArrowCallout">
            <a:avLst>
              <a:gd name="adj1" fmla="val 25000"/>
              <a:gd name="adj2" fmla="val 25000"/>
              <a:gd name="adj3" fmla="val 25000"/>
              <a:gd name="adj4" fmla="val 64977"/>
            </a:avLst>
          </a:prstGeom>
          <a:noFill/>
          <a:ln>
            <a:noFill/>
          </a:ln>
        </p:spPr>
        <p:txBody>
          <a:bodyPr spcFirstLastPara="1" wrap="square" lIns="121900" tIns="121900" rIns="121900" bIns="121900" anchor="ctr" anchorCtr="0">
            <a:noAutofit/>
          </a:bodyPr>
          <a:lstStyle/>
          <a:p>
            <a:pPr marL="0" marR="0" lvl="0" indent="0" algn="ctr" rtl="1">
              <a:lnSpc>
                <a:spcPct val="95833"/>
              </a:lnSpc>
              <a:spcBef>
                <a:spcPts val="0"/>
              </a:spcBef>
              <a:spcAft>
                <a:spcPts val="0"/>
              </a:spcAft>
              <a:buNone/>
            </a:pPr>
            <a:endParaRPr sz="2400" b="0" i="0" u="none" strike="noStrike" cap="none">
              <a:solidFill>
                <a:srgbClr val="000000"/>
              </a:solidFill>
              <a:latin typeface="Heebo"/>
              <a:ea typeface="Heebo"/>
              <a:cs typeface="Heebo"/>
              <a:sym typeface="Heebo"/>
            </a:endParaRPr>
          </a:p>
        </p:txBody>
      </p:sp>
      <p:sp>
        <p:nvSpPr>
          <p:cNvPr id="8" name="Google Shape;111;p4">
            <a:extLst>
              <a:ext uri="{FF2B5EF4-FFF2-40B4-BE49-F238E27FC236}">
                <a16:creationId xmlns:a16="http://schemas.microsoft.com/office/drawing/2014/main" id="{6F5BC267-7C73-CDF2-A5C0-F227DB06DCBD}"/>
              </a:ext>
            </a:extLst>
          </p:cNvPr>
          <p:cNvSpPr/>
          <p:nvPr userDrawn="1"/>
        </p:nvSpPr>
        <p:spPr>
          <a:xfrm>
            <a:off x="5834562" y="769868"/>
            <a:ext cx="2290006" cy="592470"/>
          </a:xfrm>
          <a:prstGeom prst="rect">
            <a:avLst/>
          </a:prstGeom>
          <a:noFill/>
          <a:ln>
            <a:noFill/>
          </a:ln>
        </p:spPr>
        <p:txBody>
          <a:bodyPr spcFirstLastPara="1" wrap="square" lIns="91425" tIns="45700" rIns="91425" bIns="45700" anchor="t" anchorCtr="0">
            <a:spAutoFit/>
          </a:bodyPr>
          <a:lstStyle/>
          <a:p>
            <a:pPr marL="0" marR="0" lvl="0" indent="0" algn="r" rtl="1">
              <a:lnSpc>
                <a:spcPct val="88461"/>
              </a:lnSpc>
              <a:spcBef>
                <a:spcPts val="0"/>
              </a:spcBef>
              <a:spcAft>
                <a:spcPts val="0"/>
              </a:spcAft>
              <a:buNone/>
            </a:pPr>
            <a:r>
              <a:rPr lang="iw" sz="2600" b="1" i="0" u="none" strike="noStrike" cap="none" dirty="0">
                <a:solidFill>
                  <a:srgbClr val="435369"/>
                </a:solidFill>
                <a:latin typeface="Calibri"/>
                <a:ea typeface="Calibri"/>
                <a:cs typeface="Calibri"/>
                <a:sym typeface="Calibri"/>
              </a:rPr>
              <a:t>מגלים:</a:t>
            </a:r>
            <a:endParaRPr dirty="0"/>
          </a:p>
          <a:p>
            <a:pPr marL="0" marR="0" lvl="0" indent="0" algn="r" rtl="1">
              <a:lnSpc>
                <a:spcPct val="114285"/>
              </a:lnSpc>
              <a:spcBef>
                <a:spcPts val="0"/>
              </a:spcBef>
              <a:spcAft>
                <a:spcPts val="0"/>
              </a:spcAft>
              <a:buNone/>
            </a:pPr>
            <a:r>
              <a:rPr lang="iw" sz="1400" b="0" i="0" u="none" strike="noStrike" cap="none" dirty="0">
                <a:solidFill>
                  <a:srgbClr val="435369"/>
                </a:solidFill>
                <a:latin typeface="Calibri"/>
                <a:ea typeface="Calibri"/>
                <a:cs typeface="Calibri"/>
                <a:sym typeface="Calibri"/>
              </a:rPr>
              <a:t>איזה מידע חדש גיליתם?</a:t>
            </a:r>
            <a:endParaRPr dirty="0"/>
          </a:p>
        </p:txBody>
      </p:sp>
      <p:sp>
        <p:nvSpPr>
          <p:cNvPr id="9" name="Google Shape;112;p4">
            <a:extLst>
              <a:ext uri="{FF2B5EF4-FFF2-40B4-BE49-F238E27FC236}">
                <a16:creationId xmlns:a16="http://schemas.microsoft.com/office/drawing/2014/main" id="{160C4815-343C-6F1B-04B0-D2A2924B1F21}"/>
              </a:ext>
            </a:extLst>
          </p:cNvPr>
          <p:cNvSpPr/>
          <p:nvPr userDrawn="1"/>
        </p:nvSpPr>
        <p:spPr>
          <a:xfrm rot="5400000">
            <a:off x="7221355" y="1610499"/>
            <a:ext cx="175745" cy="175108"/>
          </a:xfrm>
          <a:prstGeom prst="chevron">
            <a:avLst>
              <a:gd name="adj" fmla="val 50000"/>
            </a:avLst>
          </a:prstGeom>
          <a:solidFill>
            <a:srgbClr val="43536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rgbClr val="435369"/>
              </a:solidFill>
              <a:latin typeface="Arial"/>
              <a:ea typeface="Arial"/>
              <a:cs typeface="Arial"/>
              <a:sym typeface="Arial"/>
            </a:endParaRPr>
          </a:p>
        </p:txBody>
      </p:sp>
      <p:pic>
        <p:nvPicPr>
          <p:cNvPr id="10" name="Google Shape;113;p4">
            <a:extLst>
              <a:ext uri="{FF2B5EF4-FFF2-40B4-BE49-F238E27FC236}">
                <a16:creationId xmlns:a16="http://schemas.microsoft.com/office/drawing/2014/main" id="{F53DFD4D-8D51-B96F-F37D-D538FE64BD55}"/>
              </a:ext>
            </a:extLst>
          </p:cNvPr>
          <p:cNvPicPr preferRelativeResize="0"/>
          <p:nvPr userDrawn="1"/>
        </p:nvPicPr>
        <p:blipFill rotWithShape="1">
          <a:blip r:embed="rId4">
            <a:alphaModFix/>
          </a:blip>
          <a:srcRect/>
          <a:stretch/>
        </p:blipFill>
        <p:spPr>
          <a:xfrm flipH="1">
            <a:off x="8169659" y="887072"/>
            <a:ext cx="430129" cy="426545"/>
          </a:xfrm>
          <a:prstGeom prst="rect">
            <a:avLst/>
          </a:prstGeom>
          <a:noFill/>
          <a:ln>
            <a:noFill/>
          </a:ln>
        </p:spPr>
      </p:pic>
      <p:sp>
        <p:nvSpPr>
          <p:cNvPr id="15" name="Google Shape;114;p4">
            <a:extLst>
              <a:ext uri="{FF2B5EF4-FFF2-40B4-BE49-F238E27FC236}">
                <a16:creationId xmlns:a16="http://schemas.microsoft.com/office/drawing/2014/main" id="{7DE8EE6E-355B-A331-1E0C-597CD207687B}"/>
              </a:ext>
            </a:extLst>
          </p:cNvPr>
          <p:cNvSpPr/>
          <p:nvPr userDrawn="1"/>
        </p:nvSpPr>
        <p:spPr>
          <a:xfrm>
            <a:off x="5959098" y="1865091"/>
            <a:ext cx="2294094" cy="689957"/>
          </a:xfrm>
          <a:prstGeom prst="rect">
            <a:avLst/>
          </a:prstGeom>
          <a:noFill/>
          <a:ln>
            <a:noFill/>
          </a:ln>
        </p:spPr>
        <p:txBody>
          <a:bodyPr spcFirstLastPara="1" wrap="square" lIns="91425" tIns="45700" rIns="91425" bIns="45700" anchor="t" anchorCtr="0">
            <a:spAutoFit/>
          </a:bodyPr>
          <a:lstStyle/>
          <a:p>
            <a:pPr marL="0" marR="0" lvl="0" indent="0" algn="r" rtl="1">
              <a:lnSpc>
                <a:spcPct val="88461"/>
              </a:lnSpc>
              <a:spcBef>
                <a:spcPts val="0"/>
              </a:spcBef>
              <a:spcAft>
                <a:spcPts val="0"/>
              </a:spcAft>
              <a:buNone/>
            </a:pPr>
            <a:r>
              <a:rPr lang="iw" sz="2600" b="1" i="0" u="none" strike="noStrike" cap="none" dirty="0">
                <a:solidFill>
                  <a:srgbClr val="435369"/>
                </a:solidFill>
                <a:latin typeface="Calibri"/>
                <a:ea typeface="Calibri"/>
                <a:cs typeface="Calibri"/>
                <a:sym typeface="Calibri"/>
              </a:rPr>
              <a:t>חושבים:</a:t>
            </a:r>
            <a:endParaRPr dirty="0"/>
          </a:p>
          <a:p>
            <a:pPr marL="0" marR="0" lvl="0" indent="0" algn="r" rtl="1">
              <a:lnSpc>
                <a:spcPct val="114285"/>
              </a:lnSpc>
              <a:spcBef>
                <a:spcPts val="0"/>
              </a:spcBef>
              <a:spcAft>
                <a:spcPts val="0"/>
              </a:spcAft>
              <a:buNone/>
            </a:pPr>
            <a:r>
              <a:rPr lang="iw" sz="1400" b="0" i="0" u="none" strike="noStrike" cap="none" dirty="0">
                <a:solidFill>
                  <a:srgbClr val="435369"/>
                </a:solidFill>
                <a:latin typeface="Calibri"/>
                <a:ea typeface="Calibri"/>
                <a:cs typeface="Calibri"/>
                <a:sym typeface="Calibri"/>
              </a:rPr>
              <a:t>איזה שאלות התעוררו בכם?</a:t>
            </a:r>
            <a:endParaRPr dirty="0"/>
          </a:p>
        </p:txBody>
      </p:sp>
      <p:pic>
        <p:nvPicPr>
          <p:cNvPr id="16" name="Google Shape;115;p4">
            <a:extLst>
              <a:ext uri="{FF2B5EF4-FFF2-40B4-BE49-F238E27FC236}">
                <a16:creationId xmlns:a16="http://schemas.microsoft.com/office/drawing/2014/main" id="{75FA17DB-549D-E84A-4989-7735C672954C}"/>
              </a:ext>
            </a:extLst>
          </p:cNvPr>
          <p:cNvPicPr preferRelativeResize="0"/>
          <p:nvPr userDrawn="1"/>
        </p:nvPicPr>
        <p:blipFill rotWithShape="1">
          <a:blip r:embed="rId5">
            <a:alphaModFix/>
          </a:blip>
          <a:srcRect/>
          <a:stretch/>
        </p:blipFill>
        <p:spPr>
          <a:xfrm>
            <a:off x="8231832" y="1922783"/>
            <a:ext cx="406600" cy="463600"/>
          </a:xfrm>
          <a:prstGeom prst="rect">
            <a:avLst/>
          </a:prstGeom>
          <a:noFill/>
          <a:ln>
            <a:noFill/>
          </a:ln>
        </p:spPr>
      </p:pic>
      <p:sp>
        <p:nvSpPr>
          <p:cNvPr id="17" name="Google Shape;116;p4">
            <a:extLst>
              <a:ext uri="{FF2B5EF4-FFF2-40B4-BE49-F238E27FC236}">
                <a16:creationId xmlns:a16="http://schemas.microsoft.com/office/drawing/2014/main" id="{E7ADE95C-B37E-0FB0-02D9-324CE3BEF037}"/>
              </a:ext>
            </a:extLst>
          </p:cNvPr>
          <p:cNvSpPr/>
          <p:nvPr userDrawn="1"/>
        </p:nvSpPr>
        <p:spPr>
          <a:xfrm>
            <a:off x="6040969" y="2921416"/>
            <a:ext cx="2128797" cy="592470"/>
          </a:xfrm>
          <a:prstGeom prst="rect">
            <a:avLst/>
          </a:prstGeom>
          <a:noFill/>
          <a:ln>
            <a:noFill/>
          </a:ln>
        </p:spPr>
        <p:txBody>
          <a:bodyPr spcFirstLastPara="1" wrap="square" lIns="91425" tIns="45700" rIns="91425" bIns="45700" anchor="t" anchorCtr="0">
            <a:spAutoFit/>
          </a:bodyPr>
          <a:lstStyle/>
          <a:p>
            <a:pPr marL="0" marR="0" lvl="0" indent="0" algn="r" rtl="1">
              <a:lnSpc>
                <a:spcPct val="88461"/>
              </a:lnSpc>
              <a:spcBef>
                <a:spcPts val="0"/>
              </a:spcBef>
              <a:spcAft>
                <a:spcPts val="0"/>
              </a:spcAft>
              <a:buNone/>
            </a:pPr>
            <a:r>
              <a:rPr lang="iw" sz="2600" b="1" i="0" u="none" strike="noStrike" cap="none" dirty="0">
                <a:solidFill>
                  <a:srgbClr val="435369"/>
                </a:solidFill>
                <a:latin typeface="Calibri"/>
                <a:ea typeface="Calibri"/>
                <a:cs typeface="Calibri"/>
                <a:sym typeface="Calibri"/>
              </a:rPr>
              <a:t>אני:</a:t>
            </a:r>
            <a:endParaRPr dirty="0"/>
          </a:p>
          <a:p>
            <a:pPr marL="0" marR="0" lvl="0" indent="0" algn="r" rtl="1">
              <a:lnSpc>
                <a:spcPct val="114285"/>
              </a:lnSpc>
              <a:spcBef>
                <a:spcPts val="0"/>
              </a:spcBef>
              <a:spcAft>
                <a:spcPts val="0"/>
              </a:spcAft>
              <a:buNone/>
            </a:pPr>
            <a:r>
              <a:rPr lang="iw" sz="1400" b="0" i="0" u="none" strike="noStrike" cap="none" dirty="0">
                <a:solidFill>
                  <a:srgbClr val="435369"/>
                </a:solidFill>
                <a:latin typeface="Calibri"/>
                <a:ea typeface="Calibri"/>
                <a:cs typeface="Calibri"/>
                <a:sym typeface="Calibri"/>
              </a:rPr>
              <a:t>הסבירו איך זה קשור אליכם? </a:t>
            </a:r>
            <a:endParaRPr dirty="0"/>
          </a:p>
        </p:txBody>
      </p:sp>
      <p:pic>
        <p:nvPicPr>
          <p:cNvPr id="18" name="Google Shape;117;p4">
            <a:extLst>
              <a:ext uri="{FF2B5EF4-FFF2-40B4-BE49-F238E27FC236}">
                <a16:creationId xmlns:a16="http://schemas.microsoft.com/office/drawing/2014/main" id="{D49765CF-CB06-23FE-DDC4-B2B1EADC551B}"/>
              </a:ext>
            </a:extLst>
          </p:cNvPr>
          <p:cNvPicPr preferRelativeResize="0"/>
          <p:nvPr userDrawn="1"/>
        </p:nvPicPr>
        <p:blipFill rotWithShape="1">
          <a:blip r:embed="rId6">
            <a:alphaModFix/>
          </a:blip>
          <a:srcRect/>
          <a:stretch/>
        </p:blipFill>
        <p:spPr>
          <a:xfrm>
            <a:off x="8241106" y="2999180"/>
            <a:ext cx="346120" cy="498305"/>
          </a:xfrm>
          <a:prstGeom prst="rect">
            <a:avLst/>
          </a:prstGeom>
          <a:noFill/>
          <a:ln>
            <a:noFill/>
          </a:ln>
        </p:spPr>
      </p:pic>
      <p:sp>
        <p:nvSpPr>
          <p:cNvPr id="19" name="Google Shape;118;p4">
            <a:extLst>
              <a:ext uri="{FF2B5EF4-FFF2-40B4-BE49-F238E27FC236}">
                <a16:creationId xmlns:a16="http://schemas.microsoft.com/office/drawing/2014/main" id="{DC463FBA-23A9-A157-49F0-5E5917C6E1F6}"/>
              </a:ext>
            </a:extLst>
          </p:cNvPr>
          <p:cNvSpPr/>
          <p:nvPr userDrawn="1"/>
        </p:nvSpPr>
        <p:spPr>
          <a:xfrm rot="5400000">
            <a:off x="7221355" y="2677346"/>
            <a:ext cx="175745" cy="175108"/>
          </a:xfrm>
          <a:prstGeom prst="chevron">
            <a:avLst>
              <a:gd name="adj" fmla="val 50000"/>
            </a:avLst>
          </a:prstGeom>
          <a:solidFill>
            <a:srgbClr val="43536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rgbClr val="435369"/>
              </a:solidFill>
              <a:latin typeface="Arial"/>
              <a:ea typeface="Arial"/>
              <a:cs typeface="Arial"/>
              <a:sym typeface="Arial"/>
            </a:endParaRPr>
          </a:p>
        </p:txBody>
      </p:sp>
      <p:sp>
        <p:nvSpPr>
          <p:cNvPr id="20" name="Google Shape;119;p4">
            <a:extLst>
              <a:ext uri="{FF2B5EF4-FFF2-40B4-BE49-F238E27FC236}">
                <a16:creationId xmlns:a16="http://schemas.microsoft.com/office/drawing/2014/main" id="{F4CDCA35-3807-C415-2391-AAFC56508F2B}"/>
              </a:ext>
            </a:extLst>
          </p:cNvPr>
          <p:cNvSpPr/>
          <p:nvPr userDrawn="1"/>
        </p:nvSpPr>
        <p:spPr>
          <a:xfrm rot="5400000">
            <a:off x="7221354" y="3778007"/>
            <a:ext cx="175745" cy="175108"/>
          </a:xfrm>
          <a:prstGeom prst="chevron">
            <a:avLst>
              <a:gd name="adj" fmla="val 50000"/>
            </a:avLst>
          </a:prstGeom>
          <a:solidFill>
            <a:srgbClr val="43536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rgbClr val="435369"/>
              </a:solidFill>
              <a:latin typeface="Arial"/>
              <a:ea typeface="Arial"/>
              <a:cs typeface="Arial"/>
              <a:sym typeface="Arial"/>
            </a:endParaRPr>
          </a:p>
        </p:txBody>
      </p:sp>
      <p:sp>
        <p:nvSpPr>
          <p:cNvPr id="21" name="Google Shape;120;p4">
            <a:extLst>
              <a:ext uri="{FF2B5EF4-FFF2-40B4-BE49-F238E27FC236}">
                <a16:creationId xmlns:a16="http://schemas.microsoft.com/office/drawing/2014/main" id="{B6063E6B-2D25-E4E6-B038-939B3986FD3D}"/>
              </a:ext>
            </a:extLst>
          </p:cNvPr>
          <p:cNvSpPr/>
          <p:nvPr userDrawn="1"/>
        </p:nvSpPr>
        <p:spPr>
          <a:xfrm>
            <a:off x="6057864" y="4041756"/>
            <a:ext cx="2095005" cy="592470"/>
          </a:xfrm>
          <a:prstGeom prst="rect">
            <a:avLst/>
          </a:prstGeom>
          <a:noFill/>
          <a:ln>
            <a:noFill/>
          </a:ln>
        </p:spPr>
        <p:txBody>
          <a:bodyPr spcFirstLastPara="1" wrap="square" lIns="91425" tIns="45700" rIns="91425" bIns="45700" anchor="t" anchorCtr="0">
            <a:spAutoFit/>
          </a:bodyPr>
          <a:lstStyle/>
          <a:p>
            <a:pPr marL="0" marR="0" lvl="0" indent="0" algn="r" rtl="1">
              <a:lnSpc>
                <a:spcPct val="88461"/>
              </a:lnSpc>
              <a:spcBef>
                <a:spcPts val="0"/>
              </a:spcBef>
              <a:spcAft>
                <a:spcPts val="0"/>
              </a:spcAft>
              <a:buNone/>
            </a:pPr>
            <a:r>
              <a:rPr lang="iw" sz="2600" b="1" i="0" u="none" strike="noStrike" cap="none" dirty="0">
                <a:solidFill>
                  <a:srgbClr val="435369"/>
                </a:solidFill>
                <a:latin typeface="Calibri"/>
                <a:ea typeface="Calibri"/>
                <a:cs typeface="Calibri"/>
                <a:sym typeface="Calibri"/>
              </a:rPr>
              <a:t>אנחנו:</a:t>
            </a:r>
            <a:endParaRPr dirty="0"/>
          </a:p>
          <a:p>
            <a:pPr marL="0" marR="0" lvl="0" indent="0" algn="r" rtl="1">
              <a:lnSpc>
                <a:spcPct val="114285"/>
              </a:lnSpc>
              <a:spcBef>
                <a:spcPts val="0"/>
              </a:spcBef>
              <a:spcAft>
                <a:spcPts val="0"/>
              </a:spcAft>
              <a:buNone/>
            </a:pPr>
            <a:r>
              <a:rPr lang="iw" sz="1400" b="0" i="0" u="none" strike="noStrike" cap="none" dirty="0">
                <a:solidFill>
                  <a:srgbClr val="435369"/>
                </a:solidFill>
                <a:latin typeface="Calibri"/>
                <a:ea typeface="Calibri"/>
                <a:cs typeface="Calibri"/>
                <a:sym typeface="Calibri"/>
              </a:rPr>
              <a:t>כתבו מה זה אומר על העולם? </a:t>
            </a:r>
            <a:endParaRPr dirty="0"/>
          </a:p>
        </p:txBody>
      </p:sp>
      <p:pic>
        <p:nvPicPr>
          <p:cNvPr id="22" name="Google Shape;121;p4">
            <a:extLst>
              <a:ext uri="{FF2B5EF4-FFF2-40B4-BE49-F238E27FC236}">
                <a16:creationId xmlns:a16="http://schemas.microsoft.com/office/drawing/2014/main" id="{D23A7B3A-710F-D16C-3E40-8D644AD08319}"/>
              </a:ext>
            </a:extLst>
          </p:cNvPr>
          <p:cNvPicPr preferRelativeResize="0"/>
          <p:nvPr userDrawn="1"/>
        </p:nvPicPr>
        <p:blipFill rotWithShape="1">
          <a:blip r:embed="rId7">
            <a:alphaModFix/>
          </a:blip>
          <a:srcRect/>
          <a:stretch/>
        </p:blipFill>
        <p:spPr>
          <a:xfrm>
            <a:off x="8184313" y="4145268"/>
            <a:ext cx="451703" cy="451703"/>
          </a:xfrm>
          <a:prstGeom prst="rect">
            <a:avLst/>
          </a:prstGeom>
          <a:noFill/>
          <a:ln>
            <a:noFill/>
          </a:ln>
        </p:spPr>
      </p:pic>
    </p:spTree>
    <p:extLst>
      <p:ext uri="{BB962C8B-B14F-4D97-AF65-F5344CB8AC3E}">
        <p14:creationId xmlns:p14="http://schemas.microsoft.com/office/powerpoint/2010/main" val="4273146072"/>
      </p:ext>
    </p:extLst>
  </p:cSld>
  <p:clrMapOvr>
    <a:masterClrMapping/>
  </p:clrMapOvr>
  <p:extLst>
    <p:ext uri="{DCECCB84-F9BA-43D5-87BE-67443E8EF086}">
      <p15:sldGuideLst xmlns:p15="http://schemas.microsoft.com/office/powerpoint/2012/main">
        <p15:guide id="1" pos="551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6_Title and Content" preserve="1">
  <p:cSld name="17_Title and Content">
    <p:spTree>
      <p:nvGrpSpPr>
        <p:cNvPr id="1" name="Shape 10"/>
        <p:cNvGrpSpPr/>
        <p:nvPr/>
      </p:nvGrpSpPr>
      <p:grpSpPr>
        <a:xfrm>
          <a:off x="0" y="0"/>
          <a:ext cx="0" cy="0"/>
          <a:chOff x="0" y="0"/>
          <a:chExt cx="0" cy="0"/>
        </a:xfrm>
      </p:grpSpPr>
      <p:pic>
        <p:nvPicPr>
          <p:cNvPr id="11" name="Google Shape;11;p35"/>
          <p:cNvPicPr preferRelativeResize="0"/>
          <p:nvPr/>
        </p:nvPicPr>
        <p:blipFill rotWithShape="1">
          <a:blip r:embed="rId2">
            <a:alphaModFix/>
          </a:blip>
          <a:srcRect l="4869" t="9841"/>
          <a:stretch/>
        </p:blipFill>
        <p:spPr>
          <a:xfrm>
            <a:off x="-1176" y="0"/>
            <a:ext cx="1318610" cy="624841"/>
          </a:xfrm>
          <a:prstGeom prst="rect">
            <a:avLst/>
          </a:prstGeom>
          <a:noFill/>
          <a:ln>
            <a:noFill/>
          </a:ln>
        </p:spPr>
      </p:pic>
      <p:sp>
        <p:nvSpPr>
          <p:cNvPr id="12" name="Google Shape;12;p35"/>
          <p:cNvSpPr/>
          <p:nvPr/>
        </p:nvSpPr>
        <p:spPr>
          <a:xfrm rot="10800000">
            <a:off x="0" y="4425782"/>
            <a:ext cx="792000" cy="717717"/>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89685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13;p35"/>
          <p:cNvSpPr/>
          <p:nvPr/>
        </p:nvSpPr>
        <p:spPr>
          <a:xfrm>
            <a:off x="41071" y="4667441"/>
            <a:ext cx="595458"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 sz="1500" b="1" i="0" u="none" strike="noStrike" cap="none">
                <a:solidFill>
                  <a:schemeClr val="lt1"/>
                </a:solidFill>
                <a:latin typeface="Heebo"/>
                <a:ea typeface="Heebo"/>
                <a:cs typeface="Heebo"/>
                <a:sym typeface="Heebo"/>
              </a:rPr>
              <a:t>‹#›</a:t>
            </a:fld>
            <a:endParaRPr sz="1500" b="1" i="0" u="none" strike="noStrike" cap="none">
              <a:solidFill>
                <a:schemeClr val="lt1"/>
              </a:solidFill>
              <a:latin typeface="Heebo"/>
              <a:ea typeface="Heebo"/>
              <a:cs typeface="Heebo"/>
              <a:sym typeface="Heebo"/>
            </a:endParaRPr>
          </a:p>
        </p:txBody>
      </p:sp>
      <p:pic>
        <p:nvPicPr>
          <p:cNvPr id="14" name="Google Shape;14;p35" descr="A picture containing text&#10;&#10;Description automatically generated"/>
          <p:cNvPicPr preferRelativeResize="0"/>
          <p:nvPr/>
        </p:nvPicPr>
        <p:blipFill rotWithShape="1">
          <a:blip r:embed="rId3">
            <a:alphaModFix/>
          </a:blip>
          <a:srcRect/>
          <a:stretch/>
        </p:blipFill>
        <p:spPr>
          <a:xfrm>
            <a:off x="1003608" y="-37170"/>
            <a:ext cx="1309890" cy="531496"/>
          </a:xfrm>
          <a:prstGeom prst="rect">
            <a:avLst/>
          </a:prstGeom>
          <a:noFill/>
          <a:ln>
            <a:noFill/>
          </a:ln>
        </p:spPr>
      </p:pic>
      <p:sp>
        <p:nvSpPr>
          <p:cNvPr id="2" name="Google Shape;130;p5">
            <a:extLst>
              <a:ext uri="{FF2B5EF4-FFF2-40B4-BE49-F238E27FC236}">
                <a16:creationId xmlns:a16="http://schemas.microsoft.com/office/drawing/2014/main" id="{ED04FBB0-7525-29C5-591E-97E4C088409A}"/>
              </a:ext>
            </a:extLst>
          </p:cNvPr>
          <p:cNvSpPr/>
          <p:nvPr userDrawn="1"/>
        </p:nvSpPr>
        <p:spPr>
          <a:xfrm>
            <a:off x="6959008" y="512926"/>
            <a:ext cx="1502400" cy="400110"/>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None/>
            </a:pPr>
            <a:r>
              <a:rPr lang="iw" sz="2000" b="1" i="0" u="none" strike="noStrike" cap="none" dirty="0">
                <a:solidFill>
                  <a:srgbClr val="435369"/>
                </a:solidFill>
                <a:latin typeface="Calibri"/>
                <a:ea typeface="Calibri"/>
                <a:cs typeface="Calibri"/>
                <a:sym typeface="Calibri"/>
              </a:rPr>
              <a:t>כלכלה קווית</a:t>
            </a:r>
            <a:endParaRPr dirty="0"/>
          </a:p>
        </p:txBody>
      </p:sp>
      <p:sp>
        <p:nvSpPr>
          <p:cNvPr id="3" name="Google Shape;131;p5">
            <a:extLst>
              <a:ext uri="{FF2B5EF4-FFF2-40B4-BE49-F238E27FC236}">
                <a16:creationId xmlns:a16="http://schemas.microsoft.com/office/drawing/2014/main" id="{F3CE070E-FD4C-8969-36B8-752001785C6D}"/>
              </a:ext>
            </a:extLst>
          </p:cNvPr>
          <p:cNvSpPr/>
          <p:nvPr userDrawn="1"/>
        </p:nvSpPr>
        <p:spPr>
          <a:xfrm rot="10800000">
            <a:off x="6956776" y="897827"/>
            <a:ext cx="1484093" cy="45719"/>
          </a:xfrm>
          <a:prstGeom prst="rect">
            <a:avLst/>
          </a:prstGeom>
          <a:gradFill>
            <a:gsLst>
              <a:gs pos="0">
                <a:srgbClr val="92D050">
                  <a:alpha val="7450"/>
                </a:srgbClr>
              </a:gs>
              <a:gs pos="99000">
                <a:srgbClr val="72504F"/>
              </a:gs>
              <a:gs pos="100000">
                <a:srgbClr val="72504F"/>
              </a:gs>
            </a:gsLst>
            <a:lin ang="108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4" name="Google Shape;132;p5">
            <a:extLst>
              <a:ext uri="{FF2B5EF4-FFF2-40B4-BE49-F238E27FC236}">
                <a16:creationId xmlns:a16="http://schemas.microsoft.com/office/drawing/2014/main" id="{BA8A9D46-1817-098F-F8E6-3C9F3CA8F8B5}"/>
              </a:ext>
            </a:extLst>
          </p:cNvPr>
          <p:cNvSpPr/>
          <p:nvPr userDrawn="1"/>
        </p:nvSpPr>
        <p:spPr>
          <a:xfrm>
            <a:off x="4334751" y="512926"/>
            <a:ext cx="1585135" cy="400110"/>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None/>
            </a:pPr>
            <a:r>
              <a:rPr lang="iw" sz="2000" b="1" i="0" u="none" strike="noStrike" cap="none" dirty="0">
                <a:solidFill>
                  <a:srgbClr val="435369"/>
                </a:solidFill>
                <a:latin typeface="Calibri"/>
                <a:ea typeface="Calibri"/>
                <a:cs typeface="Calibri"/>
                <a:sym typeface="Calibri"/>
              </a:rPr>
              <a:t>כלכלת מיחזור</a:t>
            </a:r>
            <a:endParaRPr sz="2000" b="1" i="0" u="none" strike="noStrike" cap="none" dirty="0">
              <a:solidFill>
                <a:srgbClr val="435369"/>
              </a:solidFill>
              <a:latin typeface="Calibri"/>
              <a:ea typeface="Calibri"/>
              <a:cs typeface="Calibri"/>
              <a:sym typeface="Calibri"/>
            </a:endParaRPr>
          </a:p>
        </p:txBody>
      </p:sp>
      <p:sp>
        <p:nvSpPr>
          <p:cNvPr id="5" name="Google Shape;133;p5">
            <a:extLst>
              <a:ext uri="{FF2B5EF4-FFF2-40B4-BE49-F238E27FC236}">
                <a16:creationId xmlns:a16="http://schemas.microsoft.com/office/drawing/2014/main" id="{922A8AEF-0C2D-8A17-2946-8C60C8B82F5A}"/>
              </a:ext>
            </a:extLst>
          </p:cNvPr>
          <p:cNvSpPr/>
          <p:nvPr userDrawn="1"/>
        </p:nvSpPr>
        <p:spPr>
          <a:xfrm rot="10800000">
            <a:off x="4355290" y="897827"/>
            <a:ext cx="1484093" cy="45719"/>
          </a:xfrm>
          <a:prstGeom prst="rect">
            <a:avLst/>
          </a:prstGeom>
          <a:gradFill>
            <a:gsLst>
              <a:gs pos="0">
                <a:srgbClr val="92D050">
                  <a:alpha val="7450"/>
                </a:srgbClr>
              </a:gs>
              <a:gs pos="99000">
                <a:srgbClr val="72504F"/>
              </a:gs>
              <a:gs pos="100000">
                <a:srgbClr val="72504F"/>
              </a:gs>
            </a:gsLst>
            <a:lin ang="108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6" name="Google Shape;134;p5">
            <a:extLst>
              <a:ext uri="{FF2B5EF4-FFF2-40B4-BE49-F238E27FC236}">
                <a16:creationId xmlns:a16="http://schemas.microsoft.com/office/drawing/2014/main" id="{FF385C1E-33E2-5254-1DAB-419C7522CF37}"/>
              </a:ext>
            </a:extLst>
          </p:cNvPr>
          <p:cNvSpPr/>
          <p:nvPr userDrawn="1"/>
        </p:nvSpPr>
        <p:spPr>
          <a:xfrm>
            <a:off x="1559376" y="512926"/>
            <a:ext cx="1757929" cy="400110"/>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None/>
            </a:pPr>
            <a:r>
              <a:rPr lang="iw" sz="2000" b="1" i="0" u="none" strike="noStrike" cap="none" dirty="0">
                <a:solidFill>
                  <a:srgbClr val="435369"/>
                </a:solidFill>
                <a:latin typeface="Calibri"/>
                <a:ea typeface="Calibri"/>
                <a:cs typeface="Calibri"/>
                <a:sym typeface="Calibri"/>
              </a:rPr>
              <a:t>כלכלה מעגלית</a:t>
            </a:r>
            <a:endParaRPr dirty="0"/>
          </a:p>
        </p:txBody>
      </p:sp>
      <p:sp>
        <p:nvSpPr>
          <p:cNvPr id="7" name="Google Shape;135;p5">
            <a:extLst>
              <a:ext uri="{FF2B5EF4-FFF2-40B4-BE49-F238E27FC236}">
                <a16:creationId xmlns:a16="http://schemas.microsoft.com/office/drawing/2014/main" id="{7ACED7C1-98A3-AE0C-1DEA-B0D80DB8F5D9}"/>
              </a:ext>
            </a:extLst>
          </p:cNvPr>
          <p:cNvSpPr/>
          <p:nvPr userDrawn="1"/>
        </p:nvSpPr>
        <p:spPr>
          <a:xfrm rot="10800000">
            <a:off x="1635954" y="897827"/>
            <a:ext cx="1484093" cy="45719"/>
          </a:xfrm>
          <a:prstGeom prst="rect">
            <a:avLst/>
          </a:prstGeom>
          <a:gradFill>
            <a:gsLst>
              <a:gs pos="0">
                <a:srgbClr val="92D050">
                  <a:alpha val="7450"/>
                </a:srgbClr>
              </a:gs>
              <a:gs pos="99000">
                <a:srgbClr val="72504F"/>
              </a:gs>
              <a:gs pos="100000">
                <a:srgbClr val="72504F"/>
              </a:gs>
            </a:gsLst>
            <a:lin ang="108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cxnSp>
        <p:nvCxnSpPr>
          <p:cNvPr id="8" name="Google Shape;136;p5">
            <a:extLst>
              <a:ext uri="{FF2B5EF4-FFF2-40B4-BE49-F238E27FC236}">
                <a16:creationId xmlns:a16="http://schemas.microsoft.com/office/drawing/2014/main" id="{57DA92CF-32A1-4372-1B99-1E344DE7C3F0}"/>
              </a:ext>
            </a:extLst>
          </p:cNvPr>
          <p:cNvCxnSpPr/>
          <p:nvPr userDrawn="1"/>
        </p:nvCxnSpPr>
        <p:spPr>
          <a:xfrm>
            <a:off x="7698822" y="1048857"/>
            <a:ext cx="0" cy="981419"/>
          </a:xfrm>
          <a:prstGeom prst="straightConnector1">
            <a:avLst/>
          </a:prstGeom>
          <a:noFill/>
          <a:ln w="25400" cap="flat" cmpd="sng">
            <a:solidFill>
              <a:srgbClr val="435369"/>
            </a:solidFill>
            <a:prstDash val="solid"/>
            <a:round/>
            <a:headEnd type="none" w="sm" len="sm"/>
            <a:tailEnd type="stealth" w="med" len="med"/>
          </a:ln>
        </p:spPr>
      </p:cxnSp>
      <p:sp>
        <p:nvSpPr>
          <p:cNvPr id="9" name="Google Shape;137;p5">
            <a:extLst>
              <a:ext uri="{FF2B5EF4-FFF2-40B4-BE49-F238E27FC236}">
                <a16:creationId xmlns:a16="http://schemas.microsoft.com/office/drawing/2014/main" id="{D3BCDDF5-DA8D-67C9-02F7-A968705654A1}"/>
              </a:ext>
            </a:extLst>
          </p:cNvPr>
          <p:cNvSpPr/>
          <p:nvPr userDrawn="1"/>
        </p:nvSpPr>
        <p:spPr>
          <a:xfrm>
            <a:off x="4934966" y="1048857"/>
            <a:ext cx="335644" cy="1051936"/>
          </a:xfrm>
          <a:custGeom>
            <a:avLst/>
            <a:gdLst/>
            <a:ahLst/>
            <a:cxnLst/>
            <a:rect l="l" t="t" r="r" b="b"/>
            <a:pathLst>
              <a:path w="457420" h="1433592" extrusionOk="0">
                <a:moveTo>
                  <a:pt x="298524" y="0"/>
                </a:moveTo>
                <a:cubicBezTo>
                  <a:pt x="241697" y="167898"/>
                  <a:pt x="252030" y="503696"/>
                  <a:pt x="128043" y="503695"/>
                </a:cubicBezTo>
                <a:cubicBezTo>
                  <a:pt x="4056" y="503694"/>
                  <a:pt x="-50186" y="400372"/>
                  <a:pt x="58301" y="302216"/>
                </a:cubicBezTo>
                <a:cubicBezTo>
                  <a:pt x="166788" y="204060"/>
                  <a:pt x="425093" y="144652"/>
                  <a:pt x="453507" y="464950"/>
                </a:cubicBezTo>
                <a:cubicBezTo>
                  <a:pt x="481921" y="785248"/>
                  <a:pt x="352768" y="1004808"/>
                  <a:pt x="159039" y="953146"/>
                </a:cubicBezTo>
                <a:cubicBezTo>
                  <a:pt x="-34690" y="901484"/>
                  <a:pt x="-1110" y="650929"/>
                  <a:pt x="174537" y="689674"/>
                </a:cubicBezTo>
                <a:cubicBezTo>
                  <a:pt x="350184" y="728419"/>
                  <a:pt x="368266" y="914399"/>
                  <a:pt x="360517" y="1069382"/>
                </a:cubicBezTo>
                <a:cubicBezTo>
                  <a:pt x="352768" y="1224365"/>
                  <a:pt x="345019" y="1356100"/>
                  <a:pt x="345019" y="1433592"/>
                </a:cubicBezTo>
              </a:path>
            </a:pathLst>
          </a:custGeom>
          <a:noFill/>
          <a:ln w="25400" cap="flat" cmpd="sng">
            <a:solidFill>
              <a:srgbClr val="43536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0" name="Google Shape;138;p5">
            <a:extLst>
              <a:ext uri="{FF2B5EF4-FFF2-40B4-BE49-F238E27FC236}">
                <a16:creationId xmlns:a16="http://schemas.microsoft.com/office/drawing/2014/main" id="{0D56A2AB-871C-F7E9-67D4-92490CD982F2}"/>
              </a:ext>
            </a:extLst>
          </p:cNvPr>
          <p:cNvSpPr/>
          <p:nvPr userDrawn="1"/>
        </p:nvSpPr>
        <p:spPr>
          <a:xfrm>
            <a:off x="1888682" y="1069384"/>
            <a:ext cx="812378" cy="898562"/>
          </a:xfrm>
          <a:custGeom>
            <a:avLst/>
            <a:gdLst/>
            <a:ahLst/>
            <a:cxnLst/>
            <a:rect l="l" t="t" r="r" b="b"/>
            <a:pathLst>
              <a:path w="812378" h="898562" extrusionOk="0">
                <a:moveTo>
                  <a:pt x="741128" y="54244"/>
                </a:moveTo>
                <a:cubicBezTo>
                  <a:pt x="800538" y="201478"/>
                  <a:pt x="862532" y="523066"/>
                  <a:pt x="748877" y="705171"/>
                </a:cubicBezTo>
                <a:cubicBezTo>
                  <a:pt x="635222" y="887276"/>
                  <a:pt x="325257" y="938938"/>
                  <a:pt x="245182" y="867905"/>
                </a:cubicBezTo>
                <a:cubicBezTo>
                  <a:pt x="165107" y="796872"/>
                  <a:pt x="113446" y="384875"/>
                  <a:pt x="268429" y="278970"/>
                </a:cubicBezTo>
                <a:cubicBezTo>
                  <a:pt x="423412" y="173065"/>
                  <a:pt x="683009" y="257014"/>
                  <a:pt x="710131" y="464949"/>
                </a:cubicBezTo>
                <a:cubicBezTo>
                  <a:pt x="737253" y="672884"/>
                  <a:pt x="455700" y="831742"/>
                  <a:pt x="384666" y="829159"/>
                </a:cubicBezTo>
                <a:cubicBezTo>
                  <a:pt x="313632" y="826576"/>
                  <a:pt x="218060" y="552773"/>
                  <a:pt x="283927" y="449451"/>
                </a:cubicBezTo>
                <a:cubicBezTo>
                  <a:pt x="349794" y="346129"/>
                  <a:pt x="540940" y="366793"/>
                  <a:pt x="547398" y="488196"/>
                </a:cubicBezTo>
                <a:cubicBezTo>
                  <a:pt x="553856" y="609599"/>
                  <a:pt x="320090" y="830451"/>
                  <a:pt x="229684" y="805912"/>
                </a:cubicBezTo>
                <a:cubicBezTo>
                  <a:pt x="139278" y="781373"/>
                  <a:pt x="-31203" y="563105"/>
                  <a:pt x="4959" y="340963"/>
                </a:cubicBezTo>
                <a:cubicBezTo>
                  <a:pt x="41121" y="118821"/>
                  <a:pt x="147026" y="67159"/>
                  <a:pt x="206436" y="0"/>
                </a:cubicBezTo>
              </a:path>
            </a:pathLst>
          </a:custGeom>
          <a:noFill/>
          <a:ln w="25400" cap="flat" cmpd="sng">
            <a:solidFill>
              <a:srgbClr val="43536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nvGrpSpPr>
          <p:cNvPr id="15" name="Google Shape;139;p5">
            <a:extLst>
              <a:ext uri="{FF2B5EF4-FFF2-40B4-BE49-F238E27FC236}">
                <a16:creationId xmlns:a16="http://schemas.microsoft.com/office/drawing/2014/main" id="{01E27F5F-EC42-F59F-9200-F209F6DBB14E}"/>
              </a:ext>
            </a:extLst>
          </p:cNvPr>
          <p:cNvGrpSpPr/>
          <p:nvPr userDrawn="1"/>
        </p:nvGrpSpPr>
        <p:grpSpPr>
          <a:xfrm>
            <a:off x="7368422" y="2149134"/>
            <a:ext cx="660799" cy="922150"/>
            <a:chOff x="6348330" y="1992707"/>
            <a:chExt cx="402064" cy="561083"/>
          </a:xfrm>
        </p:grpSpPr>
        <p:sp>
          <p:nvSpPr>
            <p:cNvPr id="16" name="Google Shape;140;p5">
              <a:extLst>
                <a:ext uri="{FF2B5EF4-FFF2-40B4-BE49-F238E27FC236}">
                  <a16:creationId xmlns:a16="http://schemas.microsoft.com/office/drawing/2014/main" id="{42AA03B8-8922-5047-C6A7-FBF1F8848531}"/>
                </a:ext>
              </a:extLst>
            </p:cNvPr>
            <p:cNvSpPr/>
            <p:nvPr/>
          </p:nvSpPr>
          <p:spPr>
            <a:xfrm>
              <a:off x="6348330" y="1992707"/>
              <a:ext cx="402064" cy="561083"/>
            </a:xfrm>
            <a:custGeom>
              <a:avLst/>
              <a:gdLst/>
              <a:ahLst/>
              <a:cxnLst/>
              <a:rect l="l" t="t" r="r" b="b"/>
              <a:pathLst>
                <a:path w="402064" h="561083" extrusionOk="0">
                  <a:moveTo>
                    <a:pt x="396476" y="108445"/>
                  </a:moveTo>
                  <a:cubicBezTo>
                    <a:pt x="399561" y="108445"/>
                    <a:pt x="402065" y="105948"/>
                    <a:pt x="402065" y="102869"/>
                  </a:cubicBezTo>
                  <a:lnTo>
                    <a:pt x="402065" y="67588"/>
                  </a:lnTo>
                  <a:cubicBezTo>
                    <a:pt x="402065" y="64508"/>
                    <a:pt x="399561" y="62011"/>
                    <a:pt x="396476" y="62011"/>
                  </a:cubicBezTo>
                  <a:lnTo>
                    <a:pt x="380231" y="62011"/>
                  </a:lnTo>
                  <a:cubicBezTo>
                    <a:pt x="377366" y="37908"/>
                    <a:pt x="356902" y="19742"/>
                    <a:pt x="332576" y="19704"/>
                  </a:cubicBezTo>
                  <a:lnTo>
                    <a:pt x="248445" y="19704"/>
                  </a:lnTo>
                  <a:lnTo>
                    <a:pt x="248445" y="5577"/>
                  </a:lnTo>
                  <a:cubicBezTo>
                    <a:pt x="248445" y="2497"/>
                    <a:pt x="245942" y="0"/>
                    <a:pt x="242856" y="0"/>
                  </a:cubicBezTo>
                  <a:lnTo>
                    <a:pt x="154179" y="0"/>
                  </a:lnTo>
                  <a:cubicBezTo>
                    <a:pt x="151092" y="0"/>
                    <a:pt x="148590" y="2497"/>
                    <a:pt x="148590" y="5577"/>
                  </a:cubicBezTo>
                  <a:lnTo>
                    <a:pt x="148590" y="19704"/>
                  </a:lnTo>
                  <a:lnTo>
                    <a:pt x="69489" y="19704"/>
                  </a:lnTo>
                  <a:cubicBezTo>
                    <a:pt x="45156" y="19725"/>
                    <a:pt x="24684" y="37900"/>
                    <a:pt x="21834" y="62011"/>
                  </a:cubicBezTo>
                  <a:lnTo>
                    <a:pt x="5589" y="62011"/>
                  </a:lnTo>
                  <a:cubicBezTo>
                    <a:pt x="2502" y="62011"/>
                    <a:pt x="0" y="64508"/>
                    <a:pt x="0" y="67588"/>
                  </a:cubicBezTo>
                  <a:lnTo>
                    <a:pt x="0" y="102869"/>
                  </a:lnTo>
                  <a:cubicBezTo>
                    <a:pt x="0" y="105948"/>
                    <a:pt x="2502" y="108445"/>
                    <a:pt x="5589" y="108445"/>
                  </a:cubicBezTo>
                  <a:lnTo>
                    <a:pt x="21908" y="108445"/>
                  </a:lnTo>
                  <a:lnTo>
                    <a:pt x="53765" y="496015"/>
                  </a:lnTo>
                  <a:cubicBezTo>
                    <a:pt x="55330" y="514826"/>
                    <a:pt x="68035" y="529474"/>
                    <a:pt x="84094" y="531482"/>
                  </a:cubicBezTo>
                  <a:cubicBezTo>
                    <a:pt x="85563" y="548171"/>
                    <a:pt x="100314" y="560513"/>
                    <a:pt x="117041" y="559048"/>
                  </a:cubicBezTo>
                  <a:cubicBezTo>
                    <a:pt x="131619" y="557770"/>
                    <a:pt x="143217" y="546312"/>
                    <a:pt x="144640" y="531779"/>
                  </a:cubicBezTo>
                  <a:lnTo>
                    <a:pt x="258579" y="531779"/>
                  </a:lnTo>
                  <a:cubicBezTo>
                    <a:pt x="276049" y="560517"/>
                    <a:pt x="313560" y="569681"/>
                    <a:pt x="342362" y="552253"/>
                  </a:cubicBezTo>
                  <a:cubicBezTo>
                    <a:pt x="371163" y="534820"/>
                    <a:pt x="380350" y="497390"/>
                    <a:pt x="362878" y="468653"/>
                  </a:cubicBezTo>
                  <a:cubicBezTo>
                    <a:pt x="359832" y="463641"/>
                    <a:pt x="356076" y="459098"/>
                    <a:pt x="351727" y="455157"/>
                  </a:cubicBezTo>
                  <a:lnTo>
                    <a:pt x="380044" y="108445"/>
                  </a:lnTo>
                  <a:close/>
                  <a:moveTo>
                    <a:pt x="310780" y="550219"/>
                  </a:moveTo>
                  <a:cubicBezTo>
                    <a:pt x="283205" y="550241"/>
                    <a:pt x="260835" y="527954"/>
                    <a:pt x="260815" y="500439"/>
                  </a:cubicBezTo>
                  <a:cubicBezTo>
                    <a:pt x="260794" y="472924"/>
                    <a:pt x="283131" y="450607"/>
                    <a:pt x="310705" y="450585"/>
                  </a:cubicBezTo>
                  <a:cubicBezTo>
                    <a:pt x="338279" y="450562"/>
                    <a:pt x="360649" y="472850"/>
                    <a:pt x="360670" y="500365"/>
                  </a:cubicBezTo>
                  <a:cubicBezTo>
                    <a:pt x="360670" y="500376"/>
                    <a:pt x="360670" y="500391"/>
                    <a:pt x="360670" y="500402"/>
                  </a:cubicBezTo>
                  <a:cubicBezTo>
                    <a:pt x="360649" y="527890"/>
                    <a:pt x="338330" y="550178"/>
                    <a:pt x="310780" y="550219"/>
                  </a:cubicBezTo>
                  <a:close/>
                  <a:moveTo>
                    <a:pt x="310780" y="439469"/>
                  </a:moveTo>
                  <a:cubicBezTo>
                    <a:pt x="277084" y="439469"/>
                    <a:pt x="249740" y="466671"/>
                    <a:pt x="249637" y="500290"/>
                  </a:cubicBezTo>
                  <a:cubicBezTo>
                    <a:pt x="249716" y="507183"/>
                    <a:pt x="250976" y="514009"/>
                    <a:pt x="253363" y="520477"/>
                  </a:cubicBezTo>
                  <a:lnTo>
                    <a:pt x="241664" y="520477"/>
                  </a:lnTo>
                  <a:lnTo>
                    <a:pt x="241664" y="496721"/>
                  </a:lnTo>
                  <a:cubicBezTo>
                    <a:pt x="241725" y="461232"/>
                    <a:pt x="270554" y="432483"/>
                    <a:pt x="306122" y="432442"/>
                  </a:cubicBezTo>
                  <a:lnTo>
                    <a:pt x="342301" y="432442"/>
                  </a:lnTo>
                  <a:lnTo>
                    <a:pt x="341071" y="447313"/>
                  </a:lnTo>
                  <a:cubicBezTo>
                    <a:pt x="331848" y="442056"/>
                    <a:pt x="321401" y="439313"/>
                    <a:pt x="310780" y="439357"/>
                  </a:cubicBezTo>
                  <a:close/>
                  <a:moveTo>
                    <a:pt x="133649" y="528694"/>
                  </a:moveTo>
                  <a:cubicBezTo>
                    <a:pt x="133567" y="539308"/>
                    <a:pt x="124876" y="547847"/>
                    <a:pt x="114238" y="547765"/>
                  </a:cubicBezTo>
                  <a:cubicBezTo>
                    <a:pt x="103599" y="547683"/>
                    <a:pt x="95042" y="539010"/>
                    <a:pt x="95124" y="528396"/>
                  </a:cubicBezTo>
                  <a:cubicBezTo>
                    <a:pt x="95206" y="517838"/>
                    <a:pt x="103806" y="509324"/>
                    <a:pt x="114386" y="509324"/>
                  </a:cubicBezTo>
                  <a:cubicBezTo>
                    <a:pt x="125045" y="509347"/>
                    <a:pt x="133669" y="517983"/>
                    <a:pt x="133649" y="528619"/>
                  </a:cubicBezTo>
                  <a:close/>
                  <a:moveTo>
                    <a:pt x="343195" y="421512"/>
                  </a:moveTo>
                  <a:lnTo>
                    <a:pt x="305936" y="421512"/>
                  </a:lnTo>
                  <a:cubicBezTo>
                    <a:pt x="264195" y="421553"/>
                    <a:pt x="230361" y="455295"/>
                    <a:pt x="230299" y="496944"/>
                  </a:cubicBezTo>
                  <a:lnTo>
                    <a:pt x="230299" y="520477"/>
                  </a:lnTo>
                  <a:lnTo>
                    <a:pt x="143709" y="520477"/>
                  </a:lnTo>
                  <a:cubicBezTo>
                    <a:pt x="139275" y="504339"/>
                    <a:pt x="122569" y="494844"/>
                    <a:pt x="106395" y="499268"/>
                  </a:cubicBezTo>
                  <a:cubicBezTo>
                    <a:pt x="96053" y="502097"/>
                    <a:pt x="87972" y="510157"/>
                    <a:pt x="85137" y="520477"/>
                  </a:cubicBezTo>
                  <a:cubicBezTo>
                    <a:pt x="74481" y="518804"/>
                    <a:pt x="66023" y="508506"/>
                    <a:pt x="64906" y="495234"/>
                  </a:cubicBezTo>
                  <a:lnTo>
                    <a:pt x="33123" y="108594"/>
                  </a:lnTo>
                  <a:lnTo>
                    <a:pt x="368867" y="108594"/>
                  </a:lnTo>
                  <a:close/>
                  <a:moveTo>
                    <a:pt x="159768" y="11153"/>
                  </a:moveTo>
                  <a:lnTo>
                    <a:pt x="237267" y="11153"/>
                  </a:lnTo>
                  <a:lnTo>
                    <a:pt x="237267" y="19704"/>
                  </a:lnTo>
                  <a:lnTo>
                    <a:pt x="159768" y="19704"/>
                  </a:lnTo>
                  <a:close/>
                  <a:moveTo>
                    <a:pt x="154179" y="30857"/>
                  </a:moveTo>
                  <a:lnTo>
                    <a:pt x="332576" y="30857"/>
                  </a:lnTo>
                  <a:cubicBezTo>
                    <a:pt x="350707" y="30919"/>
                    <a:pt x="366099" y="44132"/>
                    <a:pt x="368867" y="62011"/>
                  </a:cubicBezTo>
                  <a:lnTo>
                    <a:pt x="33086" y="62011"/>
                  </a:lnTo>
                  <a:cubicBezTo>
                    <a:pt x="35861" y="44091"/>
                    <a:pt x="51315" y="30864"/>
                    <a:pt x="69489" y="30857"/>
                  </a:cubicBezTo>
                  <a:close/>
                  <a:moveTo>
                    <a:pt x="11178" y="73164"/>
                  </a:moveTo>
                  <a:lnTo>
                    <a:pt x="390887" y="73164"/>
                  </a:lnTo>
                  <a:lnTo>
                    <a:pt x="390887" y="97292"/>
                  </a:lnTo>
                  <a:lnTo>
                    <a:pt x="11178" y="97292"/>
                  </a:lnTo>
                  <a:close/>
                </a:path>
              </a:pathLst>
            </a:custGeom>
            <a:solidFill>
              <a:srgbClr val="7250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 name="Google Shape;141;p5">
              <a:extLst>
                <a:ext uri="{FF2B5EF4-FFF2-40B4-BE49-F238E27FC236}">
                  <a16:creationId xmlns:a16="http://schemas.microsoft.com/office/drawing/2014/main" id="{07262FCE-0E09-D349-72A5-727718212027}"/>
                </a:ext>
              </a:extLst>
            </p:cNvPr>
            <p:cNvSpPr/>
            <p:nvPr/>
          </p:nvSpPr>
          <p:spPr>
            <a:xfrm>
              <a:off x="6638952" y="2472735"/>
              <a:ext cx="40538" cy="40449"/>
            </a:xfrm>
            <a:custGeom>
              <a:avLst/>
              <a:gdLst/>
              <a:ahLst/>
              <a:cxnLst/>
              <a:rect l="l" t="t" r="r" b="b"/>
              <a:pathLst>
                <a:path w="40538" h="40449" extrusionOk="0">
                  <a:moveTo>
                    <a:pt x="20157" y="40449"/>
                  </a:moveTo>
                  <a:cubicBezTo>
                    <a:pt x="31351" y="40512"/>
                    <a:pt x="40476" y="31504"/>
                    <a:pt x="40538" y="20336"/>
                  </a:cubicBezTo>
                  <a:cubicBezTo>
                    <a:pt x="40600" y="9168"/>
                    <a:pt x="31575" y="63"/>
                    <a:pt x="20381" y="0"/>
                  </a:cubicBezTo>
                  <a:cubicBezTo>
                    <a:pt x="9187" y="-59"/>
                    <a:pt x="62" y="8945"/>
                    <a:pt x="0" y="20113"/>
                  </a:cubicBezTo>
                  <a:cubicBezTo>
                    <a:pt x="0" y="20161"/>
                    <a:pt x="0" y="20213"/>
                    <a:pt x="0" y="20262"/>
                  </a:cubicBezTo>
                  <a:cubicBezTo>
                    <a:pt x="20" y="31374"/>
                    <a:pt x="9021" y="40389"/>
                    <a:pt x="20157" y="40449"/>
                  </a:cubicBezTo>
                  <a:close/>
                  <a:moveTo>
                    <a:pt x="20157" y="11191"/>
                  </a:moveTo>
                  <a:cubicBezTo>
                    <a:pt x="25178" y="11127"/>
                    <a:pt x="29298" y="15139"/>
                    <a:pt x="29360" y="20150"/>
                  </a:cubicBezTo>
                  <a:cubicBezTo>
                    <a:pt x="29421" y="25158"/>
                    <a:pt x="25401" y="29270"/>
                    <a:pt x="20381" y="29333"/>
                  </a:cubicBezTo>
                  <a:cubicBezTo>
                    <a:pt x="15360" y="29392"/>
                    <a:pt x="11240" y="25381"/>
                    <a:pt x="11179" y="20373"/>
                  </a:cubicBezTo>
                  <a:cubicBezTo>
                    <a:pt x="11178" y="20336"/>
                    <a:pt x="11178" y="20299"/>
                    <a:pt x="11178" y="20262"/>
                  </a:cubicBezTo>
                  <a:cubicBezTo>
                    <a:pt x="11178" y="15302"/>
                    <a:pt x="15186" y="11269"/>
                    <a:pt x="20157" y="11228"/>
                  </a:cubicBezTo>
                  <a:close/>
                </a:path>
              </a:pathLst>
            </a:custGeom>
            <a:solidFill>
              <a:srgbClr val="7250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 name="Google Shape;142;p5">
            <a:extLst>
              <a:ext uri="{FF2B5EF4-FFF2-40B4-BE49-F238E27FC236}">
                <a16:creationId xmlns:a16="http://schemas.microsoft.com/office/drawing/2014/main" id="{94A1699D-500C-28C3-5645-D60C133F7B45}"/>
              </a:ext>
            </a:extLst>
          </p:cNvPr>
          <p:cNvGrpSpPr/>
          <p:nvPr userDrawn="1"/>
        </p:nvGrpSpPr>
        <p:grpSpPr>
          <a:xfrm>
            <a:off x="4934966" y="2206103"/>
            <a:ext cx="496968" cy="693523"/>
            <a:chOff x="6348330" y="1992707"/>
            <a:chExt cx="402064" cy="561083"/>
          </a:xfrm>
        </p:grpSpPr>
        <p:sp>
          <p:nvSpPr>
            <p:cNvPr id="19" name="Google Shape;143;p5">
              <a:extLst>
                <a:ext uri="{FF2B5EF4-FFF2-40B4-BE49-F238E27FC236}">
                  <a16:creationId xmlns:a16="http://schemas.microsoft.com/office/drawing/2014/main" id="{E76F0A82-C37C-11A9-D30F-3276880B2547}"/>
                </a:ext>
              </a:extLst>
            </p:cNvPr>
            <p:cNvSpPr/>
            <p:nvPr/>
          </p:nvSpPr>
          <p:spPr>
            <a:xfrm>
              <a:off x="6348330" y="1992707"/>
              <a:ext cx="402064" cy="561083"/>
            </a:xfrm>
            <a:custGeom>
              <a:avLst/>
              <a:gdLst/>
              <a:ahLst/>
              <a:cxnLst/>
              <a:rect l="l" t="t" r="r" b="b"/>
              <a:pathLst>
                <a:path w="402064" h="561083" extrusionOk="0">
                  <a:moveTo>
                    <a:pt x="396476" y="108445"/>
                  </a:moveTo>
                  <a:cubicBezTo>
                    <a:pt x="399561" y="108445"/>
                    <a:pt x="402065" y="105948"/>
                    <a:pt x="402065" y="102869"/>
                  </a:cubicBezTo>
                  <a:lnTo>
                    <a:pt x="402065" y="67588"/>
                  </a:lnTo>
                  <a:cubicBezTo>
                    <a:pt x="402065" y="64508"/>
                    <a:pt x="399561" y="62011"/>
                    <a:pt x="396476" y="62011"/>
                  </a:cubicBezTo>
                  <a:lnTo>
                    <a:pt x="380231" y="62011"/>
                  </a:lnTo>
                  <a:cubicBezTo>
                    <a:pt x="377366" y="37908"/>
                    <a:pt x="356902" y="19742"/>
                    <a:pt x="332576" y="19704"/>
                  </a:cubicBezTo>
                  <a:lnTo>
                    <a:pt x="248445" y="19704"/>
                  </a:lnTo>
                  <a:lnTo>
                    <a:pt x="248445" y="5577"/>
                  </a:lnTo>
                  <a:cubicBezTo>
                    <a:pt x="248445" y="2497"/>
                    <a:pt x="245942" y="0"/>
                    <a:pt x="242856" y="0"/>
                  </a:cubicBezTo>
                  <a:lnTo>
                    <a:pt x="154179" y="0"/>
                  </a:lnTo>
                  <a:cubicBezTo>
                    <a:pt x="151092" y="0"/>
                    <a:pt x="148590" y="2497"/>
                    <a:pt x="148590" y="5577"/>
                  </a:cubicBezTo>
                  <a:lnTo>
                    <a:pt x="148590" y="19704"/>
                  </a:lnTo>
                  <a:lnTo>
                    <a:pt x="69489" y="19704"/>
                  </a:lnTo>
                  <a:cubicBezTo>
                    <a:pt x="45156" y="19725"/>
                    <a:pt x="24684" y="37900"/>
                    <a:pt x="21834" y="62011"/>
                  </a:cubicBezTo>
                  <a:lnTo>
                    <a:pt x="5589" y="62011"/>
                  </a:lnTo>
                  <a:cubicBezTo>
                    <a:pt x="2502" y="62011"/>
                    <a:pt x="0" y="64508"/>
                    <a:pt x="0" y="67588"/>
                  </a:cubicBezTo>
                  <a:lnTo>
                    <a:pt x="0" y="102869"/>
                  </a:lnTo>
                  <a:cubicBezTo>
                    <a:pt x="0" y="105948"/>
                    <a:pt x="2502" y="108445"/>
                    <a:pt x="5589" y="108445"/>
                  </a:cubicBezTo>
                  <a:lnTo>
                    <a:pt x="21908" y="108445"/>
                  </a:lnTo>
                  <a:lnTo>
                    <a:pt x="53765" y="496015"/>
                  </a:lnTo>
                  <a:cubicBezTo>
                    <a:pt x="55330" y="514826"/>
                    <a:pt x="68035" y="529474"/>
                    <a:pt x="84094" y="531482"/>
                  </a:cubicBezTo>
                  <a:cubicBezTo>
                    <a:pt x="85563" y="548171"/>
                    <a:pt x="100314" y="560513"/>
                    <a:pt x="117041" y="559048"/>
                  </a:cubicBezTo>
                  <a:cubicBezTo>
                    <a:pt x="131619" y="557770"/>
                    <a:pt x="143217" y="546312"/>
                    <a:pt x="144640" y="531779"/>
                  </a:cubicBezTo>
                  <a:lnTo>
                    <a:pt x="258579" y="531779"/>
                  </a:lnTo>
                  <a:cubicBezTo>
                    <a:pt x="276049" y="560517"/>
                    <a:pt x="313560" y="569681"/>
                    <a:pt x="342362" y="552253"/>
                  </a:cubicBezTo>
                  <a:cubicBezTo>
                    <a:pt x="371163" y="534820"/>
                    <a:pt x="380350" y="497390"/>
                    <a:pt x="362878" y="468653"/>
                  </a:cubicBezTo>
                  <a:cubicBezTo>
                    <a:pt x="359832" y="463641"/>
                    <a:pt x="356076" y="459098"/>
                    <a:pt x="351727" y="455157"/>
                  </a:cubicBezTo>
                  <a:lnTo>
                    <a:pt x="380044" y="108445"/>
                  </a:lnTo>
                  <a:close/>
                  <a:moveTo>
                    <a:pt x="310780" y="550219"/>
                  </a:moveTo>
                  <a:cubicBezTo>
                    <a:pt x="283205" y="550241"/>
                    <a:pt x="260835" y="527954"/>
                    <a:pt x="260815" y="500439"/>
                  </a:cubicBezTo>
                  <a:cubicBezTo>
                    <a:pt x="260794" y="472924"/>
                    <a:pt x="283131" y="450607"/>
                    <a:pt x="310705" y="450585"/>
                  </a:cubicBezTo>
                  <a:cubicBezTo>
                    <a:pt x="338279" y="450562"/>
                    <a:pt x="360649" y="472850"/>
                    <a:pt x="360670" y="500365"/>
                  </a:cubicBezTo>
                  <a:cubicBezTo>
                    <a:pt x="360670" y="500376"/>
                    <a:pt x="360670" y="500391"/>
                    <a:pt x="360670" y="500402"/>
                  </a:cubicBezTo>
                  <a:cubicBezTo>
                    <a:pt x="360649" y="527890"/>
                    <a:pt x="338330" y="550178"/>
                    <a:pt x="310780" y="550219"/>
                  </a:cubicBezTo>
                  <a:close/>
                  <a:moveTo>
                    <a:pt x="310780" y="439469"/>
                  </a:moveTo>
                  <a:cubicBezTo>
                    <a:pt x="277084" y="439469"/>
                    <a:pt x="249740" y="466671"/>
                    <a:pt x="249637" y="500290"/>
                  </a:cubicBezTo>
                  <a:cubicBezTo>
                    <a:pt x="249716" y="507183"/>
                    <a:pt x="250976" y="514009"/>
                    <a:pt x="253363" y="520477"/>
                  </a:cubicBezTo>
                  <a:lnTo>
                    <a:pt x="241664" y="520477"/>
                  </a:lnTo>
                  <a:lnTo>
                    <a:pt x="241664" y="496721"/>
                  </a:lnTo>
                  <a:cubicBezTo>
                    <a:pt x="241725" y="461232"/>
                    <a:pt x="270554" y="432483"/>
                    <a:pt x="306122" y="432442"/>
                  </a:cubicBezTo>
                  <a:lnTo>
                    <a:pt x="342301" y="432442"/>
                  </a:lnTo>
                  <a:lnTo>
                    <a:pt x="341071" y="447313"/>
                  </a:lnTo>
                  <a:cubicBezTo>
                    <a:pt x="331848" y="442056"/>
                    <a:pt x="321401" y="439313"/>
                    <a:pt x="310780" y="439357"/>
                  </a:cubicBezTo>
                  <a:close/>
                  <a:moveTo>
                    <a:pt x="133649" y="528694"/>
                  </a:moveTo>
                  <a:cubicBezTo>
                    <a:pt x="133567" y="539308"/>
                    <a:pt x="124876" y="547847"/>
                    <a:pt x="114238" y="547765"/>
                  </a:cubicBezTo>
                  <a:cubicBezTo>
                    <a:pt x="103599" y="547683"/>
                    <a:pt x="95042" y="539010"/>
                    <a:pt x="95124" y="528396"/>
                  </a:cubicBezTo>
                  <a:cubicBezTo>
                    <a:pt x="95206" y="517838"/>
                    <a:pt x="103806" y="509324"/>
                    <a:pt x="114386" y="509324"/>
                  </a:cubicBezTo>
                  <a:cubicBezTo>
                    <a:pt x="125045" y="509347"/>
                    <a:pt x="133669" y="517983"/>
                    <a:pt x="133649" y="528619"/>
                  </a:cubicBezTo>
                  <a:close/>
                  <a:moveTo>
                    <a:pt x="343195" y="421512"/>
                  </a:moveTo>
                  <a:lnTo>
                    <a:pt x="305936" y="421512"/>
                  </a:lnTo>
                  <a:cubicBezTo>
                    <a:pt x="264195" y="421553"/>
                    <a:pt x="230361" y="455295"/>
                    <a:pt x="230299" y="496944"/>
                  </a:cubicBezTo>
                  <a:lnTo>
                    <a:pt x="230299" y="520477"/>
                  </a:lnTo>
                  <a:lnTo>
                    <a:pt x="143709" y="520477"/>
                  </a:lnTo>
                  <a:cubicBezTo>
                    <a:pt x="139275" y="504339"/>
                    <a:pt x="122569" y="494844"/>
                    <a:pt x="106395" y="499268"/>
                  </a:cubicBezTo>
                  <a:cubicBezTo>
                    <a:pt x="96053" y="502097"/>
                    <a:pt x="87972" y="510157"/>
                    <a:pt x="85137" y="520477"/>
                  </a:cubicBezTo>
                  <a:cubicBezTo>
                    <a:pt x="74481" y="518804"/>
                    <a:pt x="66023" y="508506"/>
                    <a:pt x="64906" y="495234"/>
                  </a:cubicBezTo>
                  <a:lnTo>
                    <a:pt x="33123" y="108594"/>
                  </a:lnTo>
                  <a:lnTo>
                    <a:pt x="368867" y="108594"/>
                  </a:lnTo>
                  <a:close/>
                  <a:moveTo>
                    <a:pt x="159768" y="11153"/>
                  </a:moveTo>
                  <a:lnTo>
                    <a:pt x="237267" y="11153"/>
                  </a:lnTo>
                  <a:lnTo>
                    <a:pt x="237267" y="19704"/>
                  </a:lnTo>
                  <a:lnTo>
                    <a:pt x="159768" y="19704"/>
                  </a:lnTo>
                  <a:close/>
                  <a:moveTo>
                    <a:pt x="154179" y="30857"/>
                  </a:moveTo>
                  <a:lnTo>
                    <a:pt x="332576" y="30857"/>
                  </a:lnTo>
                  <a:cubicBezTo>
                    <a:pt x="350707" y="30919"/>
                    <a:pt x="366099" y="44132"/>
                    <a:pt x="368867" y="62011"/>
                  </a:cubicBezTo>
                  <a:lnTo>
                    <a:pt x="33086" y="62011"/>
                  </a:lnTo>
                  <a:cubicBezTo>
                    <a:pt x="35861" y="44091"/>
                    <a:pt x="51315" y="30864"/>
                    <a:pt x="69489" y="30857"/>
                  </a:cubicBezTo>
                  <a:close/>
                  <a:moveTo>
                    <a:pt x="11178" y="73164"/>
                  </a:moveTo>
                  <a:lnTo>
                    <a:pt x="390887" y="73164"/>
                  </a:lnTo>
                  <a:lnTo>
                    <a:pt x="390887" y="97292"/>
                  </a:lnTo>
                  <a:lnTo>
                    <a:pt x="11178" y="97292"/>
                  </a:lnTo>
                  <a:close/>
                </a:path>
              </a:pathLst>
            </a:custGeom>
            <a:solidFill>
              <a:srgbClr val="7250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 name="Google Shape;144;p5">
              <a:extLst>
                <a:ext uri="{FF2B5EF4-FFF2-40B4-BE49-F238E27FC236}">
                  <a16:creationId xmlns:a16="http://schemas.microsoft.com/office/drawing/2014/main" id="{325F7A07-F47E-1893-6A93-5CCD0E9E6F06}"/>
                </a:ext>
              </a:extLst>
            </p:cNvPr>
            <p:cNvSpPr/>
            <p:nvPr/>
          </p:nvSpPr>
          <p:spPr>
            <a:xfrm>
              <a:off x="6638952" y="2472735"/>
              <a:ext cx="40538" cy="40449"/>
            </a:xfrm>
            <a:custGeom>
              <a:avLst/>
              <a:gdLst/>
              <a:ahLst/>
              <a:cxnLst/>
              <a:rect l="l" t="t" r="r" b="b"/>
              <a:pathLst>
                <a:path w="40538" h="40449" extrusionOk="0">
                  <a:moveTo>
                    <a:pt x="20157" y="40449"/>
                  </a:moveTo>
                  <a:cubicBezTo>
                    <a:pt x="31351" y="40512"/>
                    <a:pt x="40476" y="31504"/>
                    <a:pt x="40538" y="20336"/>
                  </a:cubicBezTo>
                  <a:cubicBezTo>
                    <a:pt x="40600" y="9168"/>
                    <a:pt x="31575" y="63"/>
                    <a:pt x="20381" y="0"/>
                  </a:cubicBezTo>
                  <a:cubicBezTo>
                    <a:pt x="9187" y="-59"/>
                    <a:pt x="62" y="8945"/>
                    <a:pt x="0" y="20113"/>
                  </a:cubicBezTo>
                  <a:cubicBezTo>
                    <a:pt x="0" y="20161"/>
                    <a:pt x="0" y="20213"/>
                    <a:pt x="0" y="20262"/>
                  </a:cubicBezTo>
                  <a:cubicBezTo>
                    <a:pt x="20" y="31374"/>
                    <a:pt x="9021" y="40389"/>
                    <a:pt x="20157" y="40449"/>
                  </a:cubicBezTo>
                  <a:close/>
                  <a:moveTo>
                    <a:pt x="20157" y="11191"/>
                  </a:moveTo>
                  <a:cubicBezTo>
                    <a:pt x="25178" y="11127"/>
                    <a:pt x="29298" y="15139"/>
                    <a:pt x="29360" y="20150"/>
                  </a:cubicBezTo>
                  <a:cubicBezTo>
                    <a:pt x="29421" y="25158"/>
                    <a:pt x="25401" y="29270"/>
                    <a:pt x="20381" y="29333"/>
                  </a:cubicBezTo>
                  <a:cubicBezTo>
                    <a:pt x="15360" y="29392"/>
                    <a:pt x="11240" y="25381"/>
                    <a:pt x="11179" y="20373"/>
                  </a:cubicBezTo>
                  <a:cubicBezTo>
                    <a:pt x="11178" y="20336"/>
                    <a:pt x="11178" y="20299"/>
                    <a:pt x="11178" y="20262"/>
                  </a:cubicBezTo>
                  <a:cubicBezTo>
                    <a:pt x="11178" y="15302"/>
                    <a:pt x="15186" y="11269"/>
                    <a:pt x="20157" y="11228"/>
                  </a:cubicBezTo>
                  <a:close/>
                </a:path>
              </a:pathLst>
            </a:custGeom>
            <a:solidFill>
              <a:srgbClr val="7250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 name="Google Shape;145;p5">
            <a:extLst>
              <a:ext uri="{FF2B5EF4-FFF2-40B4-BE49-F238E27FC236}">
                <a16:creationId xmlns:a16="http://schemas.microsoft.com/office/drawing/2014/main" id="{03729012-78FB-60F7-617E-4DB2AD223DE3}"/>
              </a:ext>
            </a:extLst>
          </p:cNvPr>
          <p:cNvGrpSpPr/>
          <p:nvPr userDrawn="1"/>
        </p:nvGrpSpPr>
        <p:grpSpPr>
          <a:xfrm>
            <a:off x="2099917" y="2161615"/>
            <a:ext cx="414179" cy="577990"/>
            <a:chOff x="6348330" y="1992707"/>
            <a:chExt cx="402064" cy="561083"/>
          </a:xfrm>
        </p:grpSpPr>
        <p:sp>
          <p:nvSpPr>
            <p:cNvPr id="22" name="Google Shape;146;p5">
              <a:extLst>
                <a:ext uri="{FF2B5EF4-FFF2-40B4-BE49-F238E27FC236}">
                  <a16:creationId xmlns:a16="http://schemas.microsoft.com/office/drawing/2014/main" id="{6676E5AC-0FF6-FCD7-F3B2-566A6A26A369}"/>
                </a:ext>
              </a:extLst>
            </p:cNvPr>
            <p:cNvSpPr/>
            <p:nvPr/>
          </p:nvSpPr>
          <p:spPr>
            <a:xfrm>
              <a:off x="6348330" y="1992707"/>
              <a:ext cx="402064" cy="561083"/>
            </a:xfrm>
            <a:custGeom>
              <a:avLst/>
              <a:gdLst/>
              <a:ahLst/>
              <a:cxnLst/>
              <a:rect l="l" t="t" r="r" b="b"/>
              <a:pathLst>
                <a:path w="402064" h="561083" extrusionOk="0">
                  <a:moveTo>
                    <a:pt x="396476" y="108445"/>
                  </a:moveTo>
                  <a:cubicBezTo>
                    <a:pt x="399561" y="108445"/>
                    <a:pt x="402065" y="105948"/>
                    <a:pt x="402065" y="102869"/>
                  </a:cubicBezTo>
                  <a:lnTo>
                    <a:pt x="402065" y="67588"/>
                  </a:lnTo>
                  <a:cubicBezTo>
                    <a:pt x="402065" y="64508"/>
                    <a:pt x="399561" y="62011"/>
                    <a:pt x="396476" y="62011"/>
                  </a:cubicBezTo>
                  <a:lnTo>
                    <a:pt x="380231" y="62011"/>
                  </a:lnTo>
                  <a:cubicBezTo>
                    <a:pt x="377366" y="37908"/>
                    <a:pt x="356902" y="19742"/>
                    <a:pt x="332576" y="19704"/>
                  </a:cubicBezTo>
                  <a:lnTo>
                    <a:pt x="248445" y="19704"/>
                  </a:lnTo>
                  <a:lnTo>
                    <a:pt x="248445" y="5577"/>
                  </a:lnTo>
                  <a:cubicBezTo>
                    <a:pt x="248445" y="2497"/>
                    <a:pt x="245942" y="0"/>
                    <a:pt x="242856" y="0"/>
                  </a:cubicBezTo>
                  <a:lnTo>
                    <a:pt x="154179" y="0"/>
                  </a:lnTo>
                  <a:cubicBezTo>
                    <a:pt x="151092" y="0"/>
                    <a:pt x="148590" y="2497"/>
                    <a:pt x="148590" y="5577"/>
                  </a:cubicBezTo>
                  <a:lnTo>
                    <a:pt x="148590" y="19704"/>
                  </a:lnTo>
                  <a:lnTo>
                    <a:pt x="69489" y="19704"/>
                  </a:lnTo>
                  <a:cubicBezTo>
                    <a:pt x="45156" y="19725"/>
                    <a:pt x="24684" y="37900"/>
                    <a:pt x="21834" y="62011"/>
                  </a:cubicBezTo>
                  <a:lnTo>
                    <a:pt x="5589" y="62011"/>
                  </a:lnTo>
                  <a:cubicBezTo>
                    <a:pt x="2502" y="62011"/>
                    <a:pt x="0" y="64508"/>
                    <a:pt x="0" y="67588"/>
                  </a:cubicBezTo>
                  <a:lnTo>
                    <a:pt x="0" y="102869"/>
                  </a:lnTo>
                  <a:cubicBezTo>
                    <a:pt x="0" y="105948"/>
                    <a:pt x="2502" y="108445"/>
                    <a:pt x="5589" y="108445"/>
                  </a:cubicBezTo>
                  <a:lnTo>
                    <a:pt x="21908" y="108445"/>
                  </a:lnTo>
                  <a:lnTo>
                    <a:pt x="53765" y="496015"/>
                  </a:lnTo>
                  <a:cubicBezTo>
                    <a:pt x="55330" y="514826"/>
                    <a:pt x="68035" y="529474"/>
                    <a:pt x="84094" y="531482"/>
                  </a:cubicBezTo>
                  <a:cubicBezTo>
                    <a:pt x="85563" y="548171"/>
                    <a:pt x="100314" y="560513"/>
                    <a:pt x="117041" y="559048"/>
                  </a:cubicBezTo>
                  <a:cubicBezTo>
                    <a:pt x="131619" y="557770"/>
                    <a:pt x="143217" y="546312"/>
                    <a:pt x="144640" y="531779"/>
                  </a:cubicBezTo>
                  <a:lnTo>
                    <a:pt x="258579" y="531779"/>
                  </a:lnTo>
                  <a:cubicBezTo>
                    <a:pt x="276049" y="560517"/>
                    <a:pt x="313560" y="569681"/>
                    <a:pt x="342362" y="552253"/>
                  </a:cubicBezTo>
                  <a:cubicBezTo>
                    <a:pt x="371163" y="534820"/>
                    <a:pt x="380350" y="497390"/>
                    <a:pt x="362878" y="468653"/>
                  </a:cubicBezTo>
                  <a:cubicBezTo>
                    <a:pt x="359832" y="463641"/>
                    <a:pt x="356076" y="459098"/>
                    <a:pt x="351727" y="455157"/>
                  </a:cubicBezTo>
                  <a:lnTo>
                    <a:pt x="380044" y="108445"/>
                  </a:lnTo>
                  <a:close/>
                  <a:moveTo>
                    <a:pt x="310780" y="550219"/>
                  </a:moveTo>
                  <a:cubicBezTo>
                    <a:pt x="283205" y="550241"/>
                    <a:pt x="260835" y="527954"/>
                    <a:pt x="260815" y="500439"/>
                  </a:cubicBezTo>
                  <a:cubicBezTo>
                    <a:pt x="260794" y="472924"/>
                    <a:pt x="283131" y="450607"/>
                    <a:pt x="310705" y="450585"/>
                  </a:cubicBezTo>
                  <a:cubicBezTo>
                    <a:pt x="338279" y="450562"/>
                    <a:pt x="360649" y="472850"/>
                    <a:pt x="360670" y="500365"/>
                  </a:cubicBezTo>
                  <a:cubicBezTo>
                    <a:pt x="360670" y="500376"/>
                    <a:pt x="360670" y="500391"/>
                    <a:pt x="360670" y="500402"/>
                  </a:cubicBezTo>
                  <a:cubicBezTo>
                    <a:pt x="360649" y="527890"/>
                    <a:pt x="338330" y="550178"/>
                    <a:pt x="310780" y="550219"/>
                  </a:cubicBezTo>
                  <a:close/>
                  <a:moveTo>
                    <a:pt x="310780" y="439469"/>
                  </a:moveTo>
                  <a:cubicBezTo>
                    <a:pt x="277084" y="439469"/>
                    <a:pt x="249740" y="466671"/>
                    <a:pt x="249637" y="500290"/>
                  </a:cubicBezTo>
                  <a:cubicBezTo>
                    <a:pt x="249716" y="507183"/>
                    <a:pt x="250976" y="514009"/>
                    <a:pt x="253363" y="520477"/>
                  </a:cubicBezTo>
                  <a:lnTo>
                    <a:pt x="241664" y="520477"/>
                  </a:lnTo>
                  <a:lnTo>
                    <a:pt x="241664" y="496721"/>
                  </a:lnTo>
                  <a:cubicBezTo>
                    <a:pt x="241725" y="461232"/>
                    <a:pt x="270554" y="432483"/>
                    <a:pt x="306122" y="432442"/>
                  </a:cubicBezTo>
                  <a:lnTo>
                    <a:pt x="342301" y="432442"/>
                  </a:lnTo>
                  <a:lnTo>
                    <a:pt x="341071" y="447313"/>
                  </a:lnTo>
                  <a:cubicBezTo>
                    <a:pt x="331848" y="442056"/>
                    <a:pt x="321401" y="439313"/>
                    <a:pt x="310780" y="439357"/>
                  </a:cubicBezTo>
                  <a:close/>
                  <a:moveTo>
                    <a:pt x="133649" y="528694"/>
                  </a:moveTo>
                  <a:cubicBezTo>
                    <a:pt x="133567" y="539308"/>
                    <a:pt x="124876" y="547847"/>
                    <a:pt x="114238" y="547765"/>
                  </a:cubicBezTo>
                  <a:cubicBezTo>
                    <a:pt x="103599" y="547683"/>
                    <a:pt x="95042" y="539010"/>
                    <a:pt x="95124" y="528396"/>
                  </a:cubicBezTo>
                  <a:cubicBezTo>
                    <a:pt x="95206" y="517838"/>
                    <a:pt x="103806" y="509324"/>
                    <a:pt x="114386" y="509324"/>
                  </a:cubicBezTo>
                  <a:cubicBezTo>
                    <a:pt x="125045" y="509347"/>
                    <a:pt x="133669" y="517983"/>
                    <a:pt x="133649" y="528619"/>
                  </a:cubicBezTo>
                  <a:close/>
                  <a:moveTo>
                    <a:pt x="343195" y="421512"/>
                  </a:moveTo>
                  <a:lnTo>
                    <a:pt x="305936" y="421512"/>
                  </a:lnTo>
                  <a:cubicBezTo>
                    <a:pt x="264195" y="421553"/>
                    <a:pt x="230361" y="455295"/>
                    <a:pt x="230299" y="496944"/>
                  </a:cubicBezTo>
                  <a:lnTo>
                    <a:pt x="230299" y="520477"/>
                  </a:lnTo>
                  <a:lnTo>
                    <a:pt x="143709" y="520477"/>
                  </a:lnTo>
                  <a:cubicBezTo>
                    <a:pt x="139275" y="504339"/>
                    <a:pt x="122569" y="494844"/>
                    <a:pt x="106395" y="499268"/>
                  </a:cubicBezTo>
                  <a:cubicBezTo>
                    <a:pt x="96053" y="502097"/>
                    <a:pt x="87972" y="510157"/>
                    <a:pt x="85137" y="520477"/>
                  </a:cubicBezTo>
                  <a:cubicBezTo>
                    <a:pt x="74481" y="518804"/>
                    <a:pt x="66023" y="508506"/>
                    <a:pt x="64906" y="495234"/>
                  </a:cubicBezTo>
                  <a:lnTo>
                    <a:pt x="33123" y="108594"/>
                  </a:lnTo>
                  <a:lnTo>
                    <a:pt x="368867" y="108594"/>
                  </a:lnTo>
                  <a:close/>
                  <a:moveTo>
                    <a:pt x="159768" y="11153"/>
                  </a:moveTo>
                  <a:lnTo>
                    <a:pt x="237267" y="11153"/>
                  </a:lnTo>
                  <a:lnTo>
                    <a:pt x="237267" y="19704"/>
                  </a:lnTo>
                  <a:lnTo>
                    <a:pt x="159768" y="19704"/>
                  </a:lnTo>
                  <a:close/>
                  <a:moveTo>
                    <a:pt x="154179" y="30857"/>
                  </a:moveTo>
                  <a:lnTo>
                    <a:pt x="332576" y="30857"/>
                  </a:lnTo>
                  <a:cubicBezTo>
                    <a:pt x="350707" y="30919"/>
                    <a:pt x="366099" y="44132"/>
                    <a:pt x="368867" y="62011"/>
                  </a:cubicBezTo>
                  <a:lnTo>
                    <a:pt x="33086" y="62011"/>
                  </a:lnTo>
                  <a:cubicBezTo>
                    <a:pt x="35861" y="44091"/>
                    <a:pt x="51315" y="30864"/>
                    <a:pt x="69489" y="30857"/>
                  </a:cubicBezTo>
                  <a:close/>
                  <a:moveTo>
                    <a:pt x="11178" y="73164"/>
                  </a:moveTo>
                  <a:lnTo>
                    <a:pt x="390887" y="73164"/>
                  </a:lnTo>
                  <a:lnTo>
                    <a:pt x="390887" y="97292"/>
                  </a:lnTo>
                  <a:lnTo>
                    <a:pt x="11178" y="97292"/>
                  </a:lnTo>
                  <a:close/>
                </a:path>
              </a:pathLst>
            </a:custGeom>
            <a:solidFill>
              <a:srgbClr val="7250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 name="Google Shape;147;p5">
              <a:extLst>
                <a:ext uri="{FF2B5EF4-FFF2-40B4-BE49-F238E27FC236}">
                  <a16:creationId xmlns:a16="http://schemas.microsoft.com/office/drawing/2014/main" id="{CA27E5F5-1885-27FE-0CC1-FA4E0E4FE496}"/>
                </a:ext>
              </a:extLst>
            </p:cNvPr>
            <p:cNvSpPr/>
            <p:nvPr/>
          </p:nvSpPr>
          <p:spPr>
            <a:xfrm>
              <a:off x="6638952" y="2472735"/>
              <a:ext cx="40538" cy="40449"/>
            </a:xfrm>
            <a:custGeom>
              <a:avLst/>
              <a:gdLst/>
              <a:ahLst/>
              <a:cxnLst/>
              <a:rect l="l" t="t" r="r" b="b"/>
              <a:pathLst>
                <a:path w="40538" h="40449" extrusionOk="0">
                  <a:moveTo>
                    <a:pt x="20157" y="40449"/>
                  </a:moveTo>
                  <a:cubicBezTo>
                    <a:pt x="31351" y="40512"/>
                    <a:pt x="40476" y="31504"/>
                    <a:pt x="40538" y="20336"/>
                  </a:cubicBezTo>
                  <a:cubicBezTo>
                    <a:pt x="40600" y="9168"/>
                    <a:pt x="31575" y="63"/>
                    <a:pt x="20381" y="0"/>
                  </a:cubicBezTo>
                  <a:cubicBezTo>
                    <a:pt x="9187" y="-59"/>
                    <a:pt x="62" y="8945"/>
                    <a:pt x="0" y="20113"/>
                  </a:cubicBezTo>
                  <a:cubicBezTo>
                    <a:pt x="0" y="20161"/>
                    <a:pt x="0" y="20213"/>
                    <a:pt x="0" y="20262"/>
                  </a:cubicBezTo>
                  <a:cubicBezTo>
                    <a:pt x="20" y="31374"/>
                    <a:pt x="9021" y="40389"/>
                    <a:pt x="20157" y="40449"/>
                  </a:cubicBezTo>
                  <a:close/>
                  <a:moveTo>
                    <a:pt x="20157" y="11191"/>
                  </a:moveTo>
                  <a:cubicBezTo>
                    <a:pt x="25178" y="11127"/>
                    <a:pt x="29298" y="15139"/>
                    <a:pt x="29360" y="20150"/>
                  </a:cubicBezTo>
                  <a:cubicBezTo>
                    <a:pt x="29421" y="25158"/>
                    <a:pt x="25401" y="29270"/>
                    <a:pt x="20381" y="29333"/>
                  </a:cubicBezTo>
                  <a:cubicBezTo>
                    <a:pt x="15360" y="29392"/>
                    <a:pt x="11240" y="25381"/>
                    <a:pt x="11179" y="20373"/>
                  </a:cubicBezTo>
                  <a:cubicBezTo>
                    <a:pt x="11178" y="20336"/>
                    <a:pt x="11178" y="20299"/>
                    <a:pt x="11178" y="20262"/>
                  </a:cubicBezTo>
                  <a:cubicBezTo>
                    <a:pt x="11178" y="15302"/>
                    <a:pt x="15186" y="11269"/>
                    <a:pt x="20157" y="11228"/>
                  </a:cubicBezTo>
                  <a:close/>
                </a:path>
              </a:pathLst>
            </a:custGeom>
            <a:solidFill>
              <a:srgbClr val="7250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4" name="Google Shape;148;p5">
            <a:extLst>
              <a:ext uri="{FF2B5EF4-FFF2-40B4-BE49-F238E27FC236}">
                <a16:creationId xmlns:a16="http://schemas.microsoft.com/office/drawing/2014/main" id="{7C950803-73E6-6465-3C73-FC2E0256D723}"/>
              </a:ext>
            </a:extLst>
          </p:cNvPr>
          <p:cNvSpPr/>
          <p:nvPr userDrawn="1"/>
        </p:nvSpPr>
        <p:spPr>
          <a:xfrm>
            <a:off x="1077132" y="3019046"/>
            <a:ext cx="7672367" cy="693523"/>
          </a:xfrm>
          <a:prstGeom prst="roundRect">
            <a:avLst>
              <a:gd name="adj" fmla="val 8732"/>
            </a:avLst>
          </a:prstGeom>
          <a:gradFill>
            <a:gsLst>
              <a:gs pos="0">
                <a:srgbClr val="8CC74B">
                  <a:alpha val="4705"/>
                </a:srgbClr>
              </a:gs>
              <a:gs pos="34000">
                <a:srgbClr val="8CC74B">
                  <a:alpha val="4705"/>
                </a:srgbClr>
              </a:gs>
              <a:gs pos="100000">
                <a:srgbClr val="8CC74B">
                  <a:alpha val="45882"/>
                </a:srgbClr>
              </a:gs>
            </a:gsLst>
            <a:lin ang="5400000" scaled="0"/>
          </a:gradFill>
          <a:ln>
            <a:noFill/>
          </a:ln>
        </p:spPr>
        <p:txBody>
          <a:bodyPr spcFirstLastPara="1" wrap="square" lIns="91425" tIns="45700" rIns="91425" bIns="45700" anchor="ctr" anchorCtr="0">
            <a:noAutofit/>
          </a:bodyPr>
          <a:lstStyle/>
          <a:p>
            <a:pPr marL="0" marR="292100" lvl="0" indent="0" algn="ctr" rtl="0">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25" name="Google Shape;149;p5">
            <a:extLst>
              <a:ext uri="{FF2B5EF4-FFF2-40B4-BE49-F238E27FC236}">
                <a16:creationId xmlns:a16="http://schemas.microsoft.com/office/drawing/2014/main" id="{8C2C85AB-AD07-3A79-61E2-80063805695F}"/>
              </a:ext>
            </a:extLst>
          </p:cNvPr>
          <p:cNvSpPr txBox="1"/>
          <p:nvPr userDrawn="1"/>
        </p:nvSpPr>
        <p:spPr>
          <a:xfrm>
            <a:off x="1783815" y="3088989"/>
            <a:ext cx="6766782" cy="553968"/>
          </a:xfrm>
          <a:prstGeom prst="rect">
            <a:avLst/>
          </a:prstGeom>
          <a:noFill/>
          <a:ln>
            <a:noFill/>
          </a:ln>
        </p:spPr>
        <p:txBody>
          <a:bodyPr spcFirstLastPara="1" wrap="square" lIns="91425" tIns="91425" rIns="91425" bIns="91425" anchor="t" anchorCtr="0">
            <a:spAutoFit/>
          </a:bodyPr>
          <a:lstStyle/>
          <a:p>
            <a:pPr marL="0" marR="0" lvl="0" indent="0" algn="r" rtl="1">
              <a:lnSpc>
                <a:spcPct val="100000"/>
              </a:lnSpc>
              <a:spcBef>
                <a:spcPts val="0"/>
              </a:spcBef>
              <a:spcAft>
                <a:spcPts val="0"/>
              </a:spcAft>
              <a:buClr>
                <a:srgbClr val="000000"/>
              </a:buClr>
              <a:buSzPts val="2400"/>
              <a:buFont typeface="Arial"/>
              <a:buNone/>
            </a:pPr>
            <a:r>
              <a:rPr lang="iw" sz="2400" b="0" i="0" u="none" strike="noStrike" cap="none">
                <a:solidFill>
                  <a:srgbClr val="435369"/>
                </a:solidFill>
                <a:latin typeface="Calibri"/>
                <a:ea typeface="Calibri"/>
                <a:cs typeface="Calibri"/>
                <a:sym typeface="Calibri"/>
              </a:rPr>
              <a:t>כתבו מה ייחודה של כלכלה מעגלית לפי התרשים? </a:t>
            </a:r>
            <a:endParaRPr sz="2400" b="0" i="0" u="none" strike="noStrike" cap="none">
              <a:solidFill>
                <a:srgbClr val="435369"/>
              </a:solidFill>
              <a:latin typeface="Calibri"/>
              <a:ea typeface="Calibri"/>
              <a:cs typeface="Calibri"/>
              <a:sym typeface="Calibri"/>
            </a:endParaRPr>
          </a:p>
        </p:txBody>
      </p:sp>
      <p:sp>
        <p:nvSpPr>
          <p:cNvPr id="26" name="Google Shape;151;p5">
            <a:extLst>
              <a:ext uri="{FF2B5EF4-FFF2-40B4-BE49-F238E27FC236}">
                <a16:creationId xmlns:a16="http://schemas.microsoft.com/office/drawing/2014/main" id="{02AD80C1-7766-3849-D28E-7A579C4BE9CF}"/>
              </a:ext>
            </a:extLst>
          </p:cNvPr>
          <p:cNvSpPr txBox="1"/>
          <p:nvPr userDrawn="1"/>
        </p:nvSpPr>
        <p:spPr>
          <a:xfrm>
            <a:off x="4065444" y="4728353"/>
            <a:ext cx="4764740" cy="26161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100"/>
              <a:buFont typeface="Arial"/>
              <a:buNone/>
            </a:pPr>
            <a:r>
              <a:rPr lang="iw" sz="1100" b="1" i="0" u="none" strike="noStrike" cap="none">
                <a:solidFill>
                  <a:srgbClr val="77AB3C"/>
                </a:solidFill>
                <a:latin typeface="Calibri"/>
                <a:ea typeface="Calibri"/>
                <a:cs typeface="Calibri"/>
                <a:sym typeface="Calibri"/>
              </a:rPr>
              <a:t>מקור: </a:t>
            </a:r>
            <a:r>
              <a:rPr lang="iw" sz="1100" b="0" i="0" u="sng" strike="noStrike" cap="none">
                <a:solidFill>
                  <a:schemeClr val="hlink"/>
                </a:solidFill>
                <a:latin typeface="Calibri"/>
                <a:ea typeface="Calibri"/>
                <a:cs typeface="Calibri"/>
                <a:sym typeface="Calibri"/>
                <a:hlinkClick r:id="rId4"/>
              </a:rPr>
              <a:t>משבר האקלים כלכלה מעגלית ומערכת החינוך - יד הנדיב</a:t>
            </a:r>
            <a:endParaRPr sz="11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57904174"/>
      </p:ext>
    </p:extLst>
  </p:cSld>
  <p:clrMapOvr>
    <a:masterClrMapping/>
  </p:clrMapOvr>
  <p:extLst>
    <p:ext uri="{DCECCB84-F9BA-43D5-87BE-67443E8EF086}">
      <p15:sldGuideLst xmlns:p15="http://schemas.microsoft.com/office/powerpoint/2012/main">
        <p15:guide id="1" pos="551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6_Title and Content" preserve="1">
  <p:cSld name="17_Title and Content">
    <p:spTree>
      <p:nvGrpSpPr>
        <p:cNvPr id="1" name="Shape 10"/>
        <p:cNvGrpSpPr/>
        <p:nvPr/>
      </p:nvGrpSpPr>
      <p:grpSpPr>
        <a:xfrm>
          <a:off x="0" y="0"/>
          <a:ext cx="0" cy="0"/>
          <a:chOff x="0" y="0"/>
          <a:chExt cx="0" cy="0"/>
        </a:xfrm>
      </p:grpSpPr>
      <p:pic>
        <p:nvPicPr>
          <p:cNvPr id="11" name="Google Shape;11;p35"/>
          <p:cNvPicPr preferRelativeResize="0"/>
          <p:nvPr/>
        </p:nvPicPr>
        <p:blipFill rotWithShape="1">
          <a:blip r:embed="rId2">
            <a:alphaModFix/>
          </a:blip>
          <a:srcRect l="4869" t="9841"/>
          <a:stretch/>
        </p:blipFill>
        <p:spPr>
          <a:xfrm>
            <a:off x="-1176" y="0"/>
            <a:ext cx="1318610" cy="624841"/>
          </a:xfrm>
          <a:prstGeom prst="rect">
            <a:avLst/>
          </a:prstGeom>
          <a:noFill/>
          <a:ln>
            <a:noFill/>
          </a:ln>
        </p:spPr>
      </p:pic>
      <p:sp>
        <p:nvSpPr>
          <p:cNvPr id="12" name="Google Shape;12;p35"/>
          <p:cNvSpPr/>
          <p:nvPr/>
        </p:nvSpPr>
        <p:spPr>
          <a:xfrm rot="10800000">
            <a:off x="0" y="4425782"/>
            <a:ext cx="792000" cy="717717"/>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89685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13;p35"/>
          <p:cNvSpPr/>
          <p:nvPr/>
        </p:nvSpPr>
        <p:spPr>
          <a:xfrm>
            <a:off x="41071" y="4667441"/>
            <a:ext cx="595458"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 sz="1500" b="1" i="0" u="none" strike="noStrike" cap="none">
                <a:solidFill>
                  <a:schemeClr val="lt1"/>
                </a:solidFill>
                <a:latin typeface="Heebo"/>
                <a:ea typeface="Heebo"/>
                <a:cs typeface="Heebo"/>
                <a:sym typeface="Heebo"/>
              </a:rPr>
              <a:t>‹#›</a:t>
            </a:fld>
            <a:endParaRPr sz="1500" b="1" i="0" u="none" strike="noStrike" cap="none">
              <a:solidFill>
                <a:schemeClr val="lt1"/>
              </a:solidFill>
              <a:latin typeface="Heebo"/>
              <a:ea typeface="Heebo"/>
              <a:cs typeface="Heebo"/>
              <a:sym typeface="Heebo"/>
            </a:endParaRPr>
          </a:p>
        </p:txBody>
      </p:sp>
      <p:pic>
        <p:nvPicPr>
          <p:cNvPr id="14" name="Google Shape;14;p35" descr="A picture containing text&#10;&#10;Description automatically generated"/>
          <p:cNvPicPr preferRelativeResize="0"/>
          <p:nvPr/>
        </p:nvPicPr>
        <p:blipFill rotWithShape="1">
          <a:blip r:embed="rId3">
            <a:alphaModFix/>
          </a:blip>
          <a:srcRect/>
          <a:stretch/>
        </p:blipFill>
        <p:spPr>
          <a:xfrm>
            <a:off x="1003608" y="-37170"/>
            <a:ext cx="1309890" cy="531496"/>
          </a:xfrm>
          <a:prstGeom prst="rect">
            <a:avLst/>
          </a:prstGeom>
          <a:noFill/>
          <a:ln>
            <a:noFill/>
          </a:ln>
        </p:spPr>
      </p:pic>
      <p:sp>
        <p:nvSpPr>
          <p:cNvPr id="2" name="Google Shape;156;p6">
            <a:extLst>
              <a:ext uri="{FF2B5EF4-FFF2-40B4-BE49-F238E27FC236}">
                <a16:creationId xmlns:a16="http://schemas.microsoft.com/office/drawing/2014/main" id="{5A446B6F-D8E7-44CA-5071-098EFA8C316C}"/>
              </a:ext>
            </a:extLst>
          </p:cNvPr>
          <p:cNvSpPr txBox="1"/>
          <p:nvPr userDrawn="1"/>
        </p:nvSpPr>
        <p:spPr>
          <a:xfrm>
            <a:off x="1215203" y="109014"/>
            <a:ext cx="7652400" cy="665864"/>
          </a:xfrm>
          <a:prstGeom prst="rect">
            <a:avLst/>
          </a:prstGeom>
          <a:noFill/>
          <a:ln>
            <a:noFill/>
          </a:ln>
        </p:spPr>
        <p:txBody>
          <a:bodyPr spcFirstLastPara="1" wrap="square" lIns="91425" tIns="91425" rIns="91425" bIns="91425" anchor="t" anchorCtr="0">
            <a:noAutofit/>
          </a:bodyPr>
          <a:lstStyle/>
          <a:p>
            <a:pPr marL="0" marR="0" lvl="0" indent="0" algn="r" rtl="1">
              <a:lnSpc>
                <a:spcPct val="100000"/>
              </a:lnSpc>
              <a:spcBef>
                <a:spcPts val="0"/>
              </a:spcBef>
              <a:spcAft>
                <a:spcPts val="0"/>
              </a:spcAft>
              <a:buClr>
                <a:schemeClr val="dk1"/>
              </a:buClr>
              <a:buSzPts val="1100"/>
              <a:buFont typeface="Arial"/>
              <a:buNone/>
            </a:pPr>
            <a:r>
              <a:rPr lang="iw" sz="3000" b="1" i="0" u="none" strike="noStrike" cap="none">
                <a:solidFill>
                  <a:srgbClr val="435369"/>
                </a:solidFill>
                <a:latin typeface="Calibri"/>
                <a:ea typeface="Calibri"/>
                <a:cs typeface="Calibri"/>
                <a:sym typeface="Calibri"/>
              </a:rPr>
              <a:t>כלכלה קווית  </a:t>
            </a:r>
            <a:endParaRPr sz="3000" b="1" i="0" u="none" strike="noStrike" cap="none">
              <a:solidFill>
                <a:schemeClr val="dk1"/>
              </a:solidFill>
              <a:latin typeface="Calibri"/>
              <a:ea typeface="Calibri"/>
              <a:cs typeface="Calibri"/>
              <a:sym typeface="Calibri"/>
            </a:endParaRPr>
          </a:p>
          <a:p>
            <a:pPr marL="0" marR="0" lvl="0" indent="0" algn="ctr" rtl="1">
              <a:lnSpc>
                <a:spcPct val="100000"/>
              </a:lnSpc>
              <a:spcBef>
                <a:spcPts val="0"/>
              </a:spcBef>
              <a:spcAft>
                <a:spcPts val="0"/>
              </a:spcAft>
              <a:buClr>
                <a:schemeClr val="dk1"/>
              </a:buClr>
              <a:buSzPts val="1100"/>
              <a:buFont typeface="Arial"/>
              <a:buNone/>
            </a:pPr>
            <a:endParaRPr sz="2400" b="0" i="0" u="none" strike="noStrike" cap="none">
              <a:solidFill>
                <a:schemeClr val="dk1"/>
              </a:solidFill>
              <a:latin typeface="Arial"/>
              <a:ea typeface="Arial"/>
              <a:cs typeface="Arial"/>
              <a:sym typeface="Arial"/>
            </a:endParaRPr>
          </a:p>
          <a:p>
            <a:pPr marL="0" marR="0" lvl="0" indent="0" algn="ctr" rtl="1">
              <a:lnSpc>
                <a:spcPct val="100000"/>
              </a:lnSpc>
              <a:spcBef>
                <a:spcPts val="0"/>
              </a:spcBef>
              <a:spcAft>
                <a:spcPts val="0"/>
              </a:spcAft>
              <a:buClr>
                <a:schemeClr val="dk1"/>
              </a:buClr>
              <a:buSzPts val="1100"/>
              <a:buFont typeface="Arial"/>
              <a:buNone/>
            </a:pPr>
            <a:r>
              <a:rPr lang="iw" sz="1350" b="0" i="0" u="none" strike="noStrike" cap="none">
                <a:solidFill>
                  <a:srgbClr val="003D4D"/>
                </a:solidFill>
                <a:latin typeface="Arial"/>
                <a:ea typeface="Arial"/>
                <a:cs typeface="Arial"/>
                <a:sym typeface="Arial"/>
              </a:rPr>
              <a:t> </a:t>
            </a:r>
            <a:endParaRPr sz="2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Google Shape;157;p6">
            <a:extLst>
              <a:ext uri="{FF2B5EF4-FFF2-40B4-BE49-F238E27FC236}">
                <a16:creationId xmlns:a16="http://schemas.microsoft.com/office/drawing/2014/main" id="{08375179-FE9B-C0A8-96E8-DC568AA31D70}"/>
              </a:ext>
            </a:extLst>
          </p:cNvPr>
          <p:cNvSpPr/>
          <p:nvPr userDrawn="1"/>
        </p:nvSpPr>
        <p:spPr>
          <a:xfrm>
            <a:off x="7472006" y="2135041"/>
            <a:ext cx="1358064" cy="290721"/>
          </a:xfrm>
          <a:prstGeom prst="rect">
            <a:avLst/>
          </a:prstGeom>
          <a:noFill/>
          <a:ln>
            <a:noFill/>
          </a:ln>
        </p:spPr>
        <p:txBody>
          <a:bodyPr spcFirstLastPara="1" wrap="square" lIns="91425" tIns="45700" rIns="91425" bIns="45700" anchor="t" anchorCtr="0">
            <a:spAutoFit/>
          </a:bodyPr>
          <a:lstStyle/>
          <a:p>
            <a:pPr marL="0" marR="0" lvl="0" indent="0" algn="ctr" rtl="0">
              <a:lnSpc>
                <a:spcPct val="93750"/>
              </a:lnSpc>
              <a:spcBef>
                <a:spcPts val="0"/>
              </a:spcBef>
              <a:spcAft>
                <a:spcPts val="0"/>
              </a:spcAft>
              <a:buNone/>
            </a:pPr>
            <a:r>
              <a:rPr lang="iw" sz="1600" b="1" i="0" u="none" strike="noStrike" cap="none">
                <a:solidFill>
                  <a:srgbClr val="435369"/>
                </a:solidFill>
                <a:latin typeface="Calibri"/>
                <a:ea typeface="Calibri"/>
                <a:cs typeface="Calibri"/>
                <a:sym typeface="Calibri"/>
              </a:rPr>
              <a:t>הפקת משאבים</a:t>
            </a:r>
            <a:endParaRPr/>
          </a:p>
        </p:txBody>
      </p:sp>
      <p:sp>
        <p:nvSpPr>
          <p:cNvPr id="4" name="Google Shape;158;p6">
            <a:extLst>
              <a:ext uri="{FF2B5EF4-FFF2-40B4-BE49-F238E27FC236}">
                <a16:creationId xmlns:a16="http://schemas.microsoft.com/office/drawing/2014/main" id="{AB6B9411-1986-3C61-2A82-4CD7D635B19C}"/>
              </a:ext>
            </a:extLst>
          </p:cNvPr>
          <p:cNvSpPr/>
          <p:nvPr userDrawn="1"/>
        </p:nvSpPr>
        <p:spPr>
          <a:xfrm>
            <a:off x="5398319" y="2142548"/>
            <a:ext cx="1067921" cy="290721"/>
          </a:xfrm>
          <a:prstGeom prst="rect">
            <a:avLst/>
          </a:prstGeom>
          <a:noFill/>
          <a:ln>
            <a:noFill/>
          </a:ln>
        </p:spPr>
        <p:txBody>
          <a:bodyPr spcFirstLastPara="1" wrap="square" lIns="91425" tIns="45700" rIns="91425" bIns="45700" anchor="t" anchorCtr="0">
            <a:spAutoFit/>
          </a:bodyPr>
          <a:lstStyle/>
          <a:p>
            <a:pPr marL="0" marR="0" lvl="0" indent="0" algn="ctr" rtl="0">
              <a:lnSpc>
                <a:spcPct val="93750"/>
              </a:lnSpc>
              <a:spcBef>
                <a:spcPts val="0"/>
              </a:spcBef>
              <a:spcAft>
                <a:spcPts val="0"/>
              </a:spcAft>
              <a:buNone/>
            </a:pPr>
            <a:r>
              <a:rPr lang="iw" sz="1600" b="1" i="0" u="none" strike="noStrike" cap="none">
                <a:solidFill>
                  <a:srgbClr val="435369"/>
                </a:solidFill>
                <a:latin typeface="Calibri"/>
                <a:ea typeface="Calibri"/>
                <a:cs typeface="Calibri"/>
                <a:sym typeface="Calibri"/>
              </a:rPr>
              <a:t>ייצור ואריזה</a:t>
            </a:r>
            <a:endParaRPr/>
          </a:p>
        </p:txBody>
      </p:sp>
      <p:grpSp>
        <p:nvGrpSpPr>
          <p:cNvPr id="5" name="Google Shape;159;p6">
            <a:extLst>
              <a:ext uri="{FF2B5EF4-FFF2-40B4-BE49-F238E27FC236}">
                <a16:creationId xmlns:a16="http://schemas.microsoft.com/office/drawing/2014/main" id="{9DB34996-08C6-1AF3-2CDF-DB68EAB05C36}"/>
              </a:ext>
            </a:extLst>
          </p:cNvPr>
          <p:cNvGrpSpPr/>
          <p:nvPr userDrawn="1"/>
        </p:nvGrpSpPr>
        <p:grpSpPr>
          <a:xfrm>
            <a:off x="7474660" y="931266"/>
            <a:ext cx="1285695" cy="1172662"/>
            <a:chOff x="7207929" y="846882"/>
            <a:chExt cx="1555691" cy="1418921"/>
          </a:xfrm>
        </p:grpSpPr>
        <p:pic>
          <p:nvPicPr>
            <p:cNvPr id="6" name="Google Shape;160;p6">
              <a:extLst>
                <a:ext uri="{FF2B5EF4-FFF2-40B4-BE49-F238E27FC236}">
                  <a16:creationId xmlns:a16="http://schemas.microsoft.com/office/drawing/2014/main" id="{ED198052-6C53-EAD9-4AE8-B3CC9CCE50A5}"/>
                </a:ext>
              </a:extLst>
            </p:cNvPr>
            <p:cNvPicPr preferRelativeResize="0"/>
            <p:nvPr/>
          </p:nvPicPr>
          <p:blipFill rotWithShape="1">
            <a:blip r:embed="rId4">
              <a:alphaModFix/>
            </a:blip>
            <a:srcRect/>
            <a:stretch/>
          </p:blipFill>
          <p:spPr>
            <a:xfrm>
              <a:off x="8078795" y="846882"/>
              <a:ext cx="684825" cy="684825"/>
            </a:xfrm>
            <a:prstGeom prst="rect">
              <a:avLst/>
            </a:prstGeom>
            <a:noFill/>
            <a:ln>
              <a:noFill/>
            </a:ln>
          </p:spPr>
        </p:pic>
        <p:pic>
          <p:nvPicPr>
            <p:cNvPr id="7" name="Google Shape;161;p6">
              <a:extLst>
                <a:ext uri="{FF2B5EF4-FFF2-40B4-BE49-F238E27FC236}">
                  <a16:creationId xmlns:a16="http://schemas.microsoft.com/office/drawing/2014/main" id="{BE8F4A4D-2C5D-8BEA-9071-99C793CFB757}"/>
                </a:ext>
              </a:extLst>
            </p:cNvPr>
            <p:cNvPicPr preferRelativeResize="0"/>
            <p:nvPr/>
          </p:nvPicPr>
          <p:blipFill rotWithShape="1">
            <a:blip r:embed="rId5">
              <a:alphaModFix/>
            </a:blip>
            <a:srcRect/>
            <a:stretch/>
          </p:blipFill>
          <p:spPr>
            <a:xfrm>
              <a:off x="7544051" y="1123901"/>
              <a:ext cx="404963" cy="413878"/>
            </a:xfrm>
            <a:prstGeom prst="rect">
              <a:avLst/>
            </a:prstGeom>
            <a:noFill/>
            <a:ln>
              <a:noFill/>
            </a:ln>
          </p:spPr>
        </p:pic>
        <p:pic>
          <p:nvPicPr>
            <p:cNvPr id="8" name="Google Shape;162;p6">
              <a:extLst>
                <a:ext uri="{FF2B5EF4-FFF2-40B4-BE49-F238E27FC236}">
                  <a16:creationId xmlns:a16="http://schemas.microsoft.com/office/drawing/2014/main" id="{D26F78E1-870A-4FDF-0943-C0B3BC3C52A4}"/>
                </a:ext>
              </a:extLst>
            </p:cNvPr>
            <p:cNvPicPr preferRelativeResize="0"/>
            <p:nvPr/>
          </p:nvPicPr>
          <p:blipFill rotWithShape="1">
            <a:blip r:embed="rId6">
              <a:alphaModFix/>
            </a:blip>
            <a:srcRect/>
            <a:stretch/>
          </p:blipFill>
          <p:spPr>
            <a:xfrm>
              <a:off x="8070110" y="1662409"/>
              <a:ext cx="684825" cy="603394"/>
            </a:xfrm>
            <a:prstGeom prst="rect">
              <a:avLst/>
            </a:prstGeom>
            <a:noFill/>
            <a:ln>
              <a:noFill/>
            </a:ln>
          </p:spPr>
        </p:pic>
        <p:pic>
          <p:nvPicPr>
            <p:cNvPr id="9" name="Google Shape;163;p6">
              <a:extLst>
                <a:ext uri="{FF2B5EF4-FFF2-40B4-BE49-F238E27FC236}">
                  <a16:creationId xmlns:a16="http://schemas.microsoft.com/office/drawing/2014/main" id="{985A1F19-2573-D67C-033B-E3BD771630DE}"/>
                </a:ext>
              </a:extLst>
            </p:cNvPr>
            <p:cNvPicPr preferRelativeResize="0"/>
            <p:nvPr/>
          </p:nvPicPr>
          <p:blipFill rotWithShape="1">
            <a:blip r:embed="rId7">
              <a:alphaModFix/>
            </a:blip>
            <a:srcRect/>
            <a:stretch/>
          </p:blipFill>
          <p:spPr>
            <a:xfrm>
              <a:off x="7207929" y="1621099"/>
              <a:ext cx="844739" cy="642737"/>
            </a:xfrm>
            <a:prstGeom prst="rect">
              <a:avLst/>
            </a:prstGeom>
            <a:noFill/>
            <a:ln>
              <a:noFill/>
            </a:ln>
          </p:spPr>
        </p:pic>
      </p:grpSp>
      <p:grpSp>
        <p:nvGrpSpPr>
          <p:cNvPr id="10" name="Google Shape;164;p6">
            <a:extLst>
              <a:ext uri="{FF2B5EF4-FFF2-40B4-BE49-F238E27FC236}">
                <a16:creationId xmlns:a16="http://schemas.microsoft.com/office/drawing/2014/main" id="{39D1FA2D-D6CE-F0AE-B0E6-B68FA0723048}"/>
              </a:ext>
            </a:extLst>
          </p:cNvPr>
          <p:cNvGrpSpPr/>
          <p:nvPr userDrawn="1"/>
        </p:nvGrpSpPr>
        <p:grpSpPr>
          <a:xfrm>
            <a:off x="5374805" y="1047887"/>
            <a:ext cx="1070221" cy="1057150"/>
            <a:chOff x="5264757" y="975632"/>
            <a:chExt cx="1294967" cy="1279151"/>
          </a:xfrm>
        </p:grpSpPr>
        <p:pic>
          <p:nvPicPr>
            <p:cNvPr id="15" name="Google Shape;165;p6">
              <a:extLst>
                <a:ext uri="{FF2B5EF4-FFF2-40B4-BE49-F238E27FC236}">
                  <a16:creationId xmlns:a16="http://schemas.microsoft.com/office/drawing/2014/main" id="{C1D489F3-C093-9ABE-51C2-3CFD18A2358F}"/>
                </a:ext>
              </a:extLst>
            </p:cNvPr>
            <p:cNvPicPr preferRelativeResize="0"/>
            <p:nvPr/>
          </p:nvPicPr>
          <p:blipFill rotWithShape="1">
            <a:blip r:embed="rId8">
              <a:alphaModFix/>
            </a:blip>
            <a:srcRect/>
            <a:stretch/>
          </p:blipFill>
          <p:spPr>
            <a:xfrm>
              <a:off x="5744096" y="975632"/>
              <a:ext cx="815628" cy="866604"/>
            </a:xfrm>
            <a:prstGeom prst="rect">
              <a:avLst/>
            </a:prstGeom>
            <a:noFill/>
            <a:ln>
              <a:noFill/>
            </a:ln>
          </p:spPr>
        </p:pic>
        <p:pic>
          <p:nvPicPr>
            <p:cNvPr id="16" name="Google Shape;166;p6">
              <a:extLst>
                <a:ext uri="{FF2B5EF4-FFF2-40B4-BE49-F238E27FC236}">
                  <a16:creationId xmlns:a16="http://schemas.microsoft.com/office/drawing/2014/main" id="{CE21E147-966B-BA9D-AAF3-95CC0D9B708E}"/>
                </a:ext>
              </a:extLst>
            </p:cNvPr>
            <p:cNvPicPr preferRelativeResize="0"/>
            <p:nvPr/>
          </p:nvPicPr>
          <p:blipFill rotWithShape="1">
            <a:blip r:embed="rId9">
              <a:alphaModFix/>
            </a:blip>
            <a:srcRect t="14841"/>
            <a:stretch/>
          </p:blipFill>
          <p:spPr>
            <a:xfrm flipH="1">
              <a:off x="5264757" y="1704482"/>
              <a:ext cx="646205" cy="550301"/>
            </a:xfrm>
            <a:prstGeom prst="rect">
              <a:avLst/>
            </a:prstGeom>
            <a:noFill/>
            <a:ln>
              <a:noFill/>
            </a:ln>
          </p:spPr>
        </p:pic>
      </p:grpSp>
      <p:sp>
        <p:nvSpPr>
          <p:cNvPr id="17" name="Google Shape;167;p6">
            <a:extLst>
              <a:ext uri="{FF2B5EF4-FFF2-40B4-BE49-F238E27FC236}">
                <a16:creationId xmlns:a16="http://schemas.microsoft.com/office/drawing/2014/main" id="{D3B3C7C3-D9B3-36E8-CB9B-81D3826A075E}"/>
              </a:ext>
            </a:extLst>
          </p:cNvPr>
          <p:cNvSpPr/>
          <p:nvPr userDrawn="1"/>
        </p:nvSpPr>
        <p:spPr>
          <a:xfrm>
            <a:off x="3181275" y="2104743"/>
            <a:ext cx="1263486" cy="50552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w" sz="1600" b="1" i="0" u="none" strike="noStrike" cap="none">
                <a:solidFill>
                  <a:srgbClr val="435369"/>
                </a:solidFill>
                <a:latin typeface="Calibri"/>
                <a:ea typeface="Calibri"/>
                <a:cs typeface="Calibri"/>
                <a:sym typeface="Calibri"/>
              </a:rPr>
              <a:t>הפצה, שיווק</a:t>
            </a:r>
            <a:br>
              <a:rPr lang="iw" sz="1600" b="1" i="0" u="none" strike="noStrike" cap="none">
                <a:solidFill>
                  <a:srgbClr val="435369"/>
                </a:solidFill>
                <a:latin typeface="Calibri"/>
                <a:ea typeface="Calibri"/>
                <a:cs typeface="Calibri"/>
                <a:sym typeface="Calibri"/>
              </a:rPr>
            </a:br>
            <a:r>
              <a:rPr lang="iw" sz="1600" b="1" i="0" u="none" strike="noStrike" cap="none">
                <a:solidFill>
                  <a:srgbClr val="435369"/>
                </a:solidFill>
                <a:latin typeface="Calibri"/>
                <a:ea typeface="Calibri"/>
                <a:cs typeface="Calibri"/>
                <a:sym typeface="Calibri"/>
              </a:rPr>
              <a:t>צריכה ושימוש</a:t>
            </a:r>
            <a:endParaRPr/>
          </a:p>
        </p:txBody>
      </p:sp>
      <p:sp>
        <p:nvSpPr>
          <p:cNvPr id="18" name="Google Shape;168;p6">
            <a:extLst>
              <a:ext uri="{FF2B5EF4-FFF2-40B4-BE49-F238E27FC236}">
                <a16:creationId xmlns:a16="http://schemas.microsoft.com/office/drawing/2014/main" id="{895796C8-98F9-5224-4302-824268C95D30}"/>
              </a:ext>
            </a:extLst>
          </p:cNvPr>
          <p:cNvSpPr/>
          <p:nvPr userDrawn="1"/>
        </p:nvSpPr>
        <p:spPr>
          <a:xfrm>
            <a:off x="974569" y="2088305"/>
            <a:ext cx="1261884" cy="338811"/>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iw" sz="1600" b="1" i="0" u="none" strike="noStrike" cap="none">
                <a:solidFill>
                  <a:srgbClr val="435369"/>
                </a:solidFill>
                <a:latin typeface="Calibri"/>
                <a:ea typeface="Calibri"/>
                <a:cs typeface="Calibri"/>
                <a:sym typeface="Calibri"/>
              </a:rPr>
              <a:t>סילוק והטמנה</a:t>
            </a:r>
            <a:endParaRPr/>
          </a:p>
        </p:txBody>
      </p:sp>
      <p:pic>
        <p:nvPicPr>
          <p:cNvPr id="19" name="Google Shape;169;p6">
            <a:extLst>
              <a:ext uri="{FF2B5EF4-FFF2-40B4-BE49-F238E27FC236}">
                <a16:creationId xmlns:a16="http://schemas.microsoft.com/office/drawing/2014/main" id="{EC77D69D-B0BE-779C-04B9-0215183F61E4}"/>
              </a:ext>
            </a:extLst>
          </p:cNvPr>
          <p:cNvPicPr preferRelativeResize="0"/>
          <p:nvPr userDrawn="1"/>
        </p:nvPicPr>
        <p:blipFill rotWithShape="1">
          <a:blip r:embed="rId10">
            <a:alphaModFix/>
          </a:blip>
          <a:srcRect/>
          <a:stretch/>
        </p:blipFill>
        <p:spPr>
          <a:xfrm>
            <a:off x="1001850" y="967089"/>
            <a:ext cx="1175436" cy="1106867"/>
          </a:xfrm>
          <a:prstGeom prst="rect">
            <a:avLst/>
          </a:prstGeom>
          <a:noFill/>
          <a:ln>
            <a:noFill/>
          </a:ln>
        </p:spPr>
      </p:pic>
      <p:grpSp>
        <p:nvGrpSpPr>
          <p:cNvPr id="20" name="Google Shape;170;p6">
            <a:extLst>
              <a:ext uri="{FF2B5EF4-FFF2-40B4-BE49-F238E27FC236}">
                <a16:creationId xmlns:a16="http://schemas.microsoft.com/office/drawing/2014/main" id="{95CF0E14-DDB1-6D9B-AB51-D718289B51F5}"/>
              </a:ext>
            </a:extLst>
          </p:cNvPr>
          <p:cNvGrpSpPr/>
          <p:nvPr userDrawn="1"/>
        </p:nvGrpSpPr>
        <p:grpSpPr>
          <a:xfrm>
            <a:off x="3303234" y="962365"/>
            <a:ext cx="1237596" cy="1143395"/>
            <a:chOff x="2966679" y="866121"/>
            <a:chExt cx="1647241" cy="1521859"/>
          </a:xfrm>
        </p:grpSpPr>
        <p:pic>
          <p:nvPicPr>
            <p:cNvPr id="21" name="Google Shape;171;p6">
              <a:extLst>
                <a:ext uri="{FF2B5EF4-FFF2-40B4-BE49-F238E27FC236}">
                  <a16:creationId xmlns:a16="http://schemas.microsoft.com/office/drawing/2014/main" id="{B1DE8C1D-5DF3-1F6F-BC33-F7C70E278171}"/>
                </a:ext>
              </a:extLst>
            </p:cNvPr>
            <p:cNvPicPr preferRelativeResize="0"/>
            <p:nvPr/>
          </p:nvPicPr>
          <p:blipFill rotWithShape="1">
            <a:blip r:embed="rId11">
              <a:alphaModFix/>
            </a:blip>
            <a:srcRect/>
            <a:stretch/>
          </p:blipFill>
          <p:spPr>
            <a:xfrm>
              <a:off x="2966679" y="1854370"/>
              <a:ext cx="533114" cy="511242"/>
            </a:xfrm>
            <a:prstGeom prst="rect">
              <a:avLst/>
            </a:prstGeom>
            <a:noFill/>
            <a:ln>
              <a:noFill/>
            </a:ln>
          </p:spPr>
        </p:pic>
        <p:pic>
          <p:nvPicPr>
            <p:cNvPr id="22" name="Google Shape;172;p6">
              <a:extLst>
                <a:ext uri="{FF2B5EF4-FFF2-40B4-BE49-F238E27FC236}">
                  <a16:creationId xmlns:a16="http://schemas.microsoft.com/office/drawing/2014/main" id="{4D41B1D1-40CF-4019-335F-095D703C1C23}"/>
                </a:ext>
              </a:extLst>
            </p:cNvPr>
            <p:cNvPicPr preferRelativeResize="0"/>
            <p:nvPr/>
          </p:nvPicPr>
          <p:blipFill rotWithShape="1">
            <a:blip r:embed="rId12">
              <a:alphaModFix/>
            </a:blip>
            <a:srcRect/>
            <a:stretch/>
          </p:blipFill>
          <p:spPr>
            <a:xfrm flipH="1">
              <a:off x="3499793" y="1339390"/>
              <a:ext cx="1114127" cy="1048590"/>
            </a:xfrm>
            <a:prstGeom prst="rect">
              <a:avLst/>
            </a:prstGeom>
            <a:noFill/>
            <a:ln>
              <a:noFill/>
            </a:ln>
          </p:spPr>
        </p:pic>
        <p:pic>
          <p:nvPicPr>
            <p:cNvPr id="23" name="Google Shape;173;p6">
              <a:extLst>
                <a:ext uri="{FF2B5EF4-FFF2-40B4-BE49-F238E27FC236}">
                  <a16:creationId xmlns:a16="http://schemas.microsoft.com/office/drawing/2014/main" id="{73ABD080-6C41-1705-781D-E8F14A7382B6}"/>
                </a:ext>
              </a:extLst>
            </p:cNvPr>
            <p:cNvPicPr preferRelativeResize="0"/>
            <p:nvPr/>
          </p:nvPicPr>
          <p:blipFill rotWithShape="1">
            <a:blip r:embed="rId13">
              <a:alphaModFix/>
            </a:blip>
            <a:srcRect/>
            <a:stretch/>
          </p:blipFill>
          <p:spPr>
            <a:xfrm>
              <a:off x="3850828" y="866121"/>
              <a:ext cx="666582" cy="604442"/>
            </a:xfrm>
            <a:prstGeom prst="rect">
              <a:avLst/>
            </a:prstGeom>
            <a:noFill/>
            <a:ln>
              <a:noFill/>
            </a:ln>
          </p:spPr>
        </p:pic>
        <p:pic>
          <p:nvPicPr>
            <p:cNvPr id="24" name="Google Shape;174;p6">
              <a:extLst>
                <a:ext uri="{FF2B5EF4-FFF2-40B4-BE49-F238E27FC236}">
                  <a16:creationId xmlns:a16="http://schemas.microsoft.com/office/drawing/2014/main" id="{757A5D9D-1AFC-9349-778C-929586EBA22D}"/>
                </a:ext>
              </a:extLst>
            </p:cNvPr>
            <p:cNvPicPr preferRelativeResize="0"/>
            <p:nvPr/>
          </p:nvPicPr>
          <p:blipFill rotWithShape="1">
            <a:blip r:embed="rId14">
              <a:alphaModFix/>
            </a:blip>
            <a:srcRect/>
            <a:stretch/>
          </p:blipFill>
          <p:spPr>
            <a:xfrm rot="1775696" flipH="1">
              <a:off x="3669030" y="1539975"/>
              <a:ext cx="195178" cy="454486"/>
            </a:xfrm>
            <a:prstGeom prst="rect">
              <a:avLst/>
            </a:prstGeom>
            <a:noFill/>
            <a:ln>
              <a:noFill/>
            </a:ln>
          </p:spPr>
        </p:pic>
        <p:pic>
          <p:nvPicPr>
            <p:cNvPr id="25" name="Google Shape;175;p6">
              <a:extLst>
                <a:ext uri="{FF2B5EF4-FFF2-40B4-BE49-F238E27FC236}">
                  <a16:creationId xmlns:a16="http://schemas.microsoft.com/office/drawing/2014/main" id="{4112192E-E8C3-AD99-9D26-58EE03491201}"/>
                </a:ext>
              </a:extLst>
            </p:cNvPr>
            <p:cNvPicPr preferRelativeResize="0"/>
            <p:nvPr/>
          </p:nvPicPr>
          <p:blipFill rotWithShape="1">
            <a:blip r:embed="rId15">
              <a:alphaModFix/>
            </a:blip>
            <a:srcRect/>
            <a:stretch/>
          </p:blipFill>
          <p:spPr>
            <a:xfrm>
              <a:off x="3893481" y="1547319"/>
              <a:ext cx="512069" cy="446896"/>
            </a:xfrm>
            <a:prstGeom prst="rect">
              <a:avLst/>
            </a:prstGeom>
            <a:noFill/>
            <a:ln>
              <a:noFill/>
            </a:ln>
          </p:spPr>
        </p:pic>
        <p:pic>
          <p:nvPicPr>
            <p:cNvPr id="26" name="Google Shape;176;p6">
              <a:extLst>
                <a:ext uri="{FF2B5EF4-FFF2-40B4-BE49-F238E27FC236}">
                  <a16:creationId xmlns:a16="http://schemas.microsoft.com/office/drawing/2014/main" id="{C735C03E-5497-9D58-DFCA-1AE1B9D79836}"/>
                </a:ext>
              </a:extLst>
            </p:cNvPr>
            <p:cNvPicPr preferRelativeResize="0"/>
            <p:nvPr/>
          </p:nvPicPr>
          <p:blipFill rotWithShape="1">
            <a:blip r:embed="rId16">
              <a:alphaModFix/>
            </a:blip>
            <a:srcRect/>
            <a:stretch/>
          </p:blipFill>
          <p:spPr>
            <a:xfrm>
              <a:off x="3441113" y="1086894"/>
              <a:ext cx="376386" cy="385419"/>
            </a:xfrm>
            <a:prstGeom prst="rect">
              <a:avLst/>
            </a:prstGeom>
            <a:noFill/>
            <a:ln>
              <a:noFill/>
            </a:ln>
          </p:spPr>
        </p:pic>
      </p:grpSp>
      <p:pic>
        <p:nvPicPr>
          <p:cNvPr id="27" name="Google Shape;177;p6">
            <a:extLst>
              <a:ext uri="{FF2B5EF4-FFF2-40B4-BE49-F238E27FC236}">
                <a16:creationId xmlns:a16="http://schemas.microsoft.com/office/drawing/2014/main" id="{88BA463C-2099-1BE0-785A-81910B58C417}"/>
              </a:ext>
            </a:extLst>
          </p:cNvPr>
          <p:cNvPicPr preferRelativeResize="0"/>
          <p:nvPr userDrawn="1"/>
        </p:nvPicPr>
        <p:blipFill rotWithShape="1">
          <a:blip r:embed="rId17">
            <a:alphaModFix/>
          </a:blip>
          <a:srcRect/>
          <a:stretch/>
        </p:blipFill>
        <p:spPr>
          <a:xfrm flipH="1">
            <a:off x="6705135" y="2084770"/>
            <a:ext cx="443831" cy="270999"/>
          </a:xfrm>
          <a:prstGeom prst="rect">
            <a:avLst/>
          </a:prstGeom>
          <a:noFill/>
          <a:ln>
            <a:noFill/>
          </a:ln>
        </p:spPr>
      </p:pic>
      <p:pic>
        <p:nvPicPr>
          <p:cNvPr id="28" name="Google Shape;178;p6">
            <a:extLst>
              <a:ext uri="{FF2B5EF4-FFF2-40B4-BE49-F238E27FC236}">
                <a16:creationId xmlns:a16="http://schemas.microsoft.com/office/drawing/2014/main" id="{EFD1CA60-40B5-2E7A-AD24-7627E88C7D03}"/>
              </a:ext>
            </a:extLst>
          </p:cNvPr>
          <p:cNvPicPr preferRelativeResize="0"/>
          <p:nvPr userDrawn="1"/>
        </p:nvPicPr>
        <p:blipFill rotWithShape="1">
          <a:blip r:embed="rId18">
            <a:alphaModFix/>
          </a:blip>
          <a:srcRect/>
          <a:stretch/>
        </p:blipFill>
        <p:spPr>
          <a:xfrm flipH="1">
            <a:off x="4666152" y="2120982"/>
            <a:ext cx="454529" cy="237365"/>
          </a:xfrm>
          <a:prstGeom prst="rect">
            <a:avLst/>
          </a:prstGeom>
          <a:noFill/>
          <a:ln>
            <a:noFill/>
          </a:ln>
        </p:spPr>
      </p:pic>
      <p:pic>
        <p:nvPicPr>
          <p:cNvPr id="29" name="Google Shape;179;p6">
            <a:extLst>
              <a:ext uri="{FF2B5EF4-FFF2-40B4-BE49-F238E27FC236}">
                <a16:creationId xmlns:a16="http://schemas.microsoft.com/office/drawing/2014/main" id="{568A7906-816B-5B86-A61A-93E815F180C2}"/>
              </a:ext>
            </a:extLst>
          </p:cNvPr>
          <p:cNvPicPr preferRelativeResize="0"/>
          <p:nvPr userDrawn="1"/>
        </p:nvPicPr>
        <p:blipFill rotWithShape="1">
          <a:blip r:embed="rId19">
            <a:alphaModFix/>
          </a:blip>
          <a:srcRect/>
          <a:stretch/>
        </p:blipFill>
        <p:spPr>
          <a:xfrm>
            <a:off x="2485601" y="2062379"/>
            <a:ext cx="403366" cy="302525"/>
          </a:xfrm>
          <a:prstGeom prst="rect">
            <a:avLst/>
          </a:prstGeom>
          <a:noFill/>
          <a:ln>
            <a:noFill/>
          </a:ln>
        </p:spPr>
      </p:pic>
      <p:sp>
        <p:nvSpPr>
          <p:cNvPr id="30" name="Google Shape;180;p6">
            <a:extLst>
              <a:ext uri="{FF2B5EF4-FFF2-40B4-BE49-F238E27FC236}">
                <a16:creationId xmlns:a16="http://schemas.microsoft.com/office/drawing/2014/main" id="{3CCD167F-6662-B167-08DD-F9616FAC5D50}"/>
              </a:ext>
            </a:extLst>
          </p:cNvPr>
          <p:cNvSpPr txBox="1"/>
          <p:nvPr userDrawn="1"/>
        </p:nvSpPr>
        <p:spPr>
          <a:xfrm>
            <a:off x="571375" y="2627523"/>
            <a:ext cx="8277389" cy="492443"/>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None/>
            </a:pPr>
            <a:r>
              <a:rPr lang="iw" sz="1300" b="0" i="0" u="none" strike="noStrike" cap="none">
                <a:solidFill>
                  <a:srgbClr val="435369"/>
                </a:solidFill>
                <a:latin typeface="Calibri"/>
                <a:ea typeface="Calibri"/>
                <a:cs typeface="Calibri"/>
                <a:sym typeface="Calibri"/>
              </a:rPr>
              <a:t>התעשייה משתמשת בחומרי גלם שהופקו מן הסביבה – כמו פחם, נפט וברזל, מייצרת מהן מוצרים, מעבירה אותם ללקוחות, </a:t>
            </a:r>
            <a:endParaRPr/>
          </a:p>
          <a:p>
            <a:pPr marL="0" marR="0" lvl="0" indent="0" algn="r" rtl="1">
              <a:lnSpc>
                <a:spcPct val="100000"/>
              </a:lnSpc>
              <a:spcBef>
                <a:spcPts val="0"/>
              </a:spcBef>
              <a:spcAft>
                <a:spcPts val="0"/>
              </a:spcAft>
              <a:buNone/>
            </a:pPr>
            <a:r>
              <a:rPr lang="iw" sz="1300" b="0" i="0" u="none" strike="noStrike" cap="none">
                <a:solidFill>
                  <a:srgbClr val="435369"/>
                </a:solidFill>
                <a:latin typeface="Calibri"/>
                <a:ea typeface="Calibri"/>
                <a:cs typeface="Calibri"/>
                <a:sym typeface="Calibri"/>
              </a:rPr>
              <a:t>ואילו בסיום השימוש  זורקים אותם לאשפה. כך מתנהלת הכלכלה שלנו היום. החומר עובר בקו ישר מהסביבה ועד האשפה.</a:t>
            </a:r>
            <a:endParaRPr sz="1300" b="0" i="0" u="none" strike="noStrike" cap="none">
              <a:solidFill>
                <a:srgbClr val="000000"/>
              </a:solidFill>
              <a:latin typeface="Arial"/>
              <a:ea typeface="Arial"/>
              <a:cs typeface="Arial"/>
              <a:sym typeface="Arial"/>
            </a:endParaRPr>
          </a:p>
        </p:txBody>
      </p:sp>
      <p:sp>
        <p:nvSpPr>
          <p:cNvPr id="31" name="Google Shape;181;p6">
            <a:extLst>
              <a:ext uri="{FF2B5EF4-FFF2-40B4-BE49-F238E27FC236}">
                <a16:creationId xmlns:a16="http://schemas.microsoft.com/office/drawing/2014/main" id="{D415B73F-9383-B079-9EA8-58383A11ACE2}"/>
              </a:ext>
            </a:extLst>
          </p:cNvPr>
          <p:cNvSpPr/>
          <p:nvPr userDrawn="1"/>
        </p:nvSpPr>
        <p:spPr>
          <a:xfrm rot="10800000">
            <a:off x="7047172" y="657081"/>
            <a:ext cx="1704193" cy="45719"/>
          </a:xfrm>
          <a:prstGeom prst="rect">
            <a:avLst/>
          </a:prstGeom>
          <a:gradFill>
            <a:gsLst>
              <a:gs pos="0">
                <a:srgbClr val="92D050">
                  <a:alpha val="13725"/>
                </a:srgbClr>
              </a:gs>
              <a:gs pos="100000">
                <a:srgbClr val="74A73B"/>
              </a:gs>
            </a:gsLst>
            <a:lin ang="108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32" name="Google Shape;182;p6">
            <a:extLst>
              <a:ext uri="{FF2B5EF4-FFF2-40B4-BE49-F238E27FC236}">
                <a16:creationId xmlns:a16="http://schemas.microsoft.com/office/drawing/2014/main" id="{6351B2CF-1219-FBF9-08BB-9C14C056C570}"/>
              </a:ext>
            </a:extLst>
          </p:cNvPr>
          <p:cNvSpPr/>
          <p:nvPr userDrawn="1"/>
        </p:nvSpPr>
        <p:spPr>
          <a:xfrm rot="10800000">
            <a:off x="968645" y="3299918"/>
            <a:ext cx="7780067" cy="454274"/>
          </a:xfrm>
          <a:prstGeom prst="roundRect">
            <a:avLst>
              <a:gd name="adj" fmla="val 8732"/>
            </a:avLst>
          </a:prstGeom>
          <a:gradFill>
            <a:gsLst>
              <a:gs pos="0">
                <a:srgbClr val="8CC74B">
                  <a:alpha val="4705"/>
                </a:srgbClr>
              </a:gs>
              <a:gs pos="34000">
                <a:srgbClr val="8CC74B">
                  <a:alpha val="4705"/>
                </a:srgbClr>
              </a:gs>
              <a:gs pos="100000">
                <a:srgbClr val="8CC74B">
                  <a:alpha val="45882"/>
                </a:srgbClr>
              </a:gs>
            </a:gsLst>
            <a:lin ang="5400000" scaled="0"/>
          </a:gradFill>
          <a:ln>
            <a:noFill/>
          </a:ln>
        </p:spPr>
        <p:txBody>
          <a:bodyPr spcFirstLastPara="1" wrap="square" lIns="91425" tIns="45700" rIns="91425" bIns="45700" anchor="ctr" anchorCtr="0">
            <a:noAutofit/>
          </a:bodyPr>
          <a:lstStyle/>
          <a:p>
            <a:pPr marL="0" marR="292100" lvl="0" indent="0" algn="ctr" rtl="0">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33" name="Google Shape;184;p6">
            <a:extLst>
              <a:ext uri="{FF2B5EF4-FFF2-40B4-BE49-F238E27FC236}">
                <a16:creationId xmlns:a16="http://schemas.microsoft.com/office/drawing/2014/main" id="{0878CDC1-E15E-62BD-527D-AF8AE0F385E9}"/>
              </a:ext>
            </a:extLst>
          </p:cNvPr>
          <p:cNvSpPr txBox="1"/>
          <p:nvPr userDrawn="1"/>
        </p:nvSpPr>
        <p:spPr>
          <a:xfrm>
            <a:off x="1215202" y="3305259"/>
            <a:ext cx="7533510" cy="415468"/>
          </a:xfrm>
          <a:prstGeom prst="rect">
            <a:avLst/>
          </a:prstGeom>
          <a:noFill/>
          <a:ln>
            <a:noFill/>
          </a:ln>
        </p:spPr>
        <p:txBody>
          <a:bodyPr spcFirstLastPara="1" wrap="square" lIns="91425" tIns="91425" rIns="91425" bIns="91425" anchor="t" anchorCtr="0">
            <a:spAutoFit/>
          </a:bodyPr>
          <a:lstStyle/>
          <a:p>
            <a:pPr marL="0" marR="0" lvl="0" indent="0" algn="r" rtl="1">
              <a:lnSpc>
                <a:spcPct val="100000"/>
              </a:lnSpc>
              <a:spcBef>
                <a:spcPts val="0"/>
              </a:spcBef>
              <a:spcAft>
                <a:spcPts val="0"/>
              </a:spcAft>
              <a:buClr>
                <a:srgbClr val="000000"/>
              </a:buClr>
              <a:buSzPts val="1500"/>
              <a:buFont typeface="Arial"/>
              <a:buNone/>
            </a:pPr>
            <a:r>
              <a:rPr lang="iw" sz="1500" b="1" i="0" u="none" strike="noStrike" cap="none">
                <a:solidFill>
                  <a:srgbClr val="435369"/>
                </a:solidFill>
                <a:latin typeface="Calibri"/>
                <a:ea typeface="Calibri"/>
                <a:cs typeface="Calibri"/>
                <a:sym typeface="Calibri"/>
              </a:rPr>
              <a:t>תארו שתי בעיות סביבתיות  שיוצרת הכלכלה הקווית? (היעזרו </a:t>
            </a:r>
            <a:r>
              <a:rPr lang="iw" sz="1500" b="1" i="0" u="sng" strike="noStrike" cap="none">
                <a:solidFill>
                  <a:srgbClr val="435369"/>
                </a:solidFill>
                <a:latin typeface="Calibri"/>
                <a:ea typeface="Calibri"/>
                <a:cs typeface="Calibri"/>
                <a:sym typeface="Calibri"/>
                <a:hlinkClick r:id="rId20">
                  <a:extLst>
                    <a:ext uri="{A12FA001-AC4F-418D-AE19-62706E023703}">
                      <ahyp:hlinkClr xmlns:ahyp="http://schemas.microsoft.com/office/drawing/2018/hyperlinkcolor" val="tx"/>
                    </a:ext>
                  </a:extLst>
                </a:hlinkClick>
              </a:rPr>
              <a:t>באתר של רמת הנדיב </a:t>
            </a:r>
            <a:r>
              <a:rPr lang="iw" sz="1500" b="1" i="0" u="none" strike="noStrike" cap="none">
                <a:solidFill>
                  <a:srgbClr val="435369"/>
                </a:solidFill>
                <a:latin typeface="Calibri"/>
                <a:ea typeface="Calibri"/>
                <a:cs typeface="Calibri"/>
                <a:sym typeface="Calibri"/>
              </a:rPr>
              <a:t>+ </a:t>
            </a:r>
            <a:r>
              <a:rPr lang="iw" sz="1500" b="1" i="0" u="sng" strike="noStrike" cap="none">
                <a:solidFill>
                  <a:srgbClr val="435369"/>
                </a:solidFill>
                <a:latin typeface="Calibri"/>
                <a:ea typeface="Calibri"/>
                <a:cs typeface="Calibri"/>
                <a:sym typeface="Calibri"/>
                <a:hlinkClick r:id="rId21">
                  <a:extLst>
                    <a:ext uri="{A12FA001-AC4F-418D-AE19-62706E023703}">
                      <ahyp:hlinkClr xmlns:ahyp="http://schemas.microsoft.com/office/drawing/2018/hyperlinkcolor" val="tx"/>
                    </a:ext>
                  </a:extLst>
                </a:hlinkClick>
              </a:rPr>
              <a:t>במצגת</a:t>
            </a:r>
            <a:r>
              <a:rPr lang="iw" sz="1500" b="1" i="0" u="none" strike="noStrike" cap="none">
                <a:solidFill>
                  <a:srgbClr val="435369"/>
                </a:solidFill>
                <a:latin typeface="Calibri"/>
                <a:ea typeface="Calibri"/>
                <a:cs typeface="Calibri"/>
                <a:sym typeface="Calibri"/>
              </a:rPr>
              <a:t>)</a:t>
            </a:r>
            <a:endParaRPr sz="1500" b="1" i="0" u="none" strike="noStrike" cap="none">
              <a:solidFill>
                <a:srgbClr val="000000"/>
              </a:solidFill>
              <a:latin typeface="Arial"/>
              <a:ea typeface="Arial"/>
              <a:cs typeface="Arial"/>
              <a:sym typeface="Arial"/>
            </a:endParaRPr>
          </a:p>
        </p:txBody>
      </p:sp>
      <p:sp>
        <p:nvSpPr>
          <p:cNvPr id="34" name="Google Shape;185;p6">
            <a:extLst>
              <a:ext uri="{FF2B5EF4-FFF2-40B4-BE49-F238E27FC236}">
                <a16:creationId xmlns:a16="http://schemas.microsoft.com/office/drawing/2014/main" id="{C0CFE8AF-A688-4A5F-6347-1665F94D0BDF}"/>
              </a:ext>
            </a:extLst>
          </p:cNvPr>
          <p:cNvSpPr txBox="1"/>
          <p:nvPr userDrawn="1"/>
        </p:nvSpPr>
        <p:spPr>
          <a:xfrm>
            <a:off x="4065444" y="4755248"/>
            <a:ext cx="4764740" cy="26161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100"/>
              <a:buFont typeface="Arial"/>
              <a:buNone/>
            </a:pPr>
            <a:r>
              <a:rPr lang="iw" sz="1100" b="1" i="0" u="none" strike="noStrike" cap="none">
                <a:solidFill>
                  <a:srgbClr val="77AB3C"/>
                </a:solidFill>
                <a:latin typeface="Calibri"/>
                <a:ea typeface="Calibri"/>
                <a:cs typeface="Calibri"/>
                <a:sym typeface="Calibri"/>
              </a:rPr>
              <a:t>מקור: </a:t>
            </a:r>
            <a:r>
              <a:rPr lang="iw" sz="1100" b="0" i="0" u="sng" strike="noStrike" cap="none">
                <a:solidFill>
                  <a:schemeClr val="hlink"/>
                </a:solidFill>
                <a:latin typeface="Calibri"/>
                <a:ea typeface="Calibri"/>
                <a:cs typeface="Calibri"/>
                <a:sym typeface="Calibri"/>
                <a:hlinkClick r:id="rId20"/>
              </a:rPr>
              <a:t>משבר האקלים כלכלה מעגלית ומערכת החינוך - יד הנדיב</a:t>
            </a:r>
            <a:endParaRPr sz="11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148457909"/>
      </p:ext>
    </p:extLst>
  </p:cSld>
  <p:clrMapOvr>
    <a:masterClrMapping/>
  </p:clrMapOvr>
  <p:extLst>
    <p:ext uri="{DCECCB84-F9BA-43D5-87BE-67443E8EF086}">
      <p15:sldGuideLst xmlns:p15="http://schemas.microsoft.com/office/powerpoint/2012/main">
        <p15:guide id="1" pos="551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6_Title and Content" preserve="1">
  <p:cSld name="17_Title and Content">
    <p:spTree>
      <p:nvGrpSpPr>
        <p:cNvPr id="1" name="Shape 10"/>
        <p:cNvGrpSpPr/>
        <p:nvPr/>
      </p:nvGrpSpPr>
      <p:grpSpPr>
        <a:xfrm>
          <a:off x="0" y="0"/>
          <a:ext cx="0" cy="0"/>
          <a:chOff x="0" y="0"/>
          <a:chExt cx="0" cy="0"/>
        </a:xfrm>
      </p:grpSpPr>
      <p:pic>
        <p:nvPicPr>
          <p:cNvPr id="11" name="Google Shape;11;p35"/>
          <p:cNvPicPr preferRelativeResize="0"/>
          <p:nvPr/>
        </p:nvPicPr>
        <p:blipFill rotWithShape="1">
          <a:blip r:embed="rId2">
            <a:alphaModFix/>
          </a:blip>
          <a:srcRect l="4869" t="9841"/>
          <a:stretch/>
        </p:blipFill>
        <p:spPr>
          <a:xfrm>
            <a:off x="-1176" y="0"/>
            <a:ext cx="1318610" cy="624841"/>
          </a:xfrm>
          <a:prstGeom prst="rect">
            <a:avLst/>
          </a:prstGeom>
          <a:noFill/>
          <a:ln>
            <a:noFill/>
          </a:ln>
        </p:spPr>
      </p:pic>
      <p:sp>
        <p:nvSpPr>
          <p:cNvPr id="12" name="Google Shape;12;p35"/>
          <p:cNvSpPr/>
          <p:nvPr/>
        </p:nvSpPr>
        <p:spPr>
          <a:xfrm rot="10800000">
            <a:off x="0" y="4425782"/>
            <a:ext cx="792000" cy="717717"/>
          </a:xfrm>
          <a:custGeom>
            <a:avLst/>
            <a:gdLst/>
            <a:ahLst/>
            <a:cxnLst/>
            <a:rect l="l" t="t" r="r" b="b"/>
            <a:pathLst>
              <a:path w="952982" h="863600" extrusionOk="0">
                <a:moveTo>
                  <a:pt x="40554" y="0"/>
                </a:moveTo>
                <a:lnTo>
                  <a:pt x="952982" y="0"/>
                </a:lnTo>
                <a:lnTo>
                  <a:pt x="952982" y="782126"/>
                </a:lnTo>
                <a:lnTo>
                  <a:pt x="896285" y="812900"/>
                </a:lnTo>
                <a:cubicBezTo>
                  <a:pt x="819100" y="845547"/>
                  <a:pt x="734238" y="863600"/>
                  <a:pt x="645160" y="863600"/>
                </a:cubicBezTo>
                <a:cubicBezTo>
                  <a:pt x="288848" y="863600"/>
                  <a:pt x="0" y="574752"/>
                  <a:pt x="0" y="218440"/>
                </a:cubicBezTo>
                <a:cubicBezTo>
                  <a:pt x="0" y="173901"/>
                  <a:pt x="4513" y="130416"/>
                  <a:pt x="13107" y="88418"/>
                </a:cubicBezTo>
                <a:close/>
              </a:path>
            </a:pathLst>
          </a:custGeom>
          <a:solidFill>
            <a:srgbClr val="89685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13;p35"/>
          <p:cNvSpPr/>
          <p:nvPr/>
        </p:nvSpPr>
        <p:spPr>
          <a:xfrm>
            <a:off x="41071" y="4667441"/>
            <a:ext cx="595458"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fld id="{00000000-1234-1234-1234-123412341234}" type="slidenum">
              <a:rPr lang="iw" sz="1500" b="1" i="0" u="none" strike="noStrike" cap="none">
                <a:solidFill>
                  <a:schemeClr val="lt1"/>
                </a:solidFill>
                <a:latin typeface="Heebo"/>
                <a:ea typeface="Heebo"/>
                <a:cs typeface="Heebo"/>
                <a:sym typeface="Heebo"/>
              </a:rPr>
              <a:t>‹#›</a:t>
            </a:fld>
            <a:endParaRPr sz="1500" b="1" i="0" u="none" strike="noStrike" cap="none">
              <a:solidFill>
                <a:schemeClr val="lt1"/>
              </a:solidFill>
              <a:latin typeface="Heebo"/>
              <a:ea typeface="Heebo"/>
              <a:cs typeface="Heebo"/>
              <a:sym typeface="Heebo"/>
            </a:endParaRPr>
          </a:p>
        </p:txBody>
      </p:sp>
      <p:pic>
        <p:nvPicPr>
          <p:cNvPr id="14" name="Google Shape;14;p35" descr="A picture containing text&#10;&#10;Description automatically generated"/>
          <p:cNvPicPr preferRelativeResize="0"/>
          <p:nvPr/>
        </p:nvPicPr>
        <p:blipFill rotWithShape="1">
          <a:blip r:embed="rId3">
            <a:alphaModFix/>
          </a:blip>
          <a:srcRect/>
          <a:stretch/>
        </p:blipFill>
        <p:spPr>
          <a:xfrm>
            <a:off x="1003608" y="-37170"/>
            <a:ext cx="1309890" cy="531496"/>
          </a:xfrm>
          <a:prstGeom prst="rect">
            <a:avLst/>
          </a:prstGeom>
          <a:noFill/>
          <a:ln>
            <a:noFill/>
          </a:ln>
        </p:spPr>
      </p:pic>
      <p:sp>
        <p:nvSpPr>
          <p:cNvPr id="2" name="Google Shape;190;p7">
            <a:extLst>
              <a:ext uri="{FF2B5EF4-FFF2-40B4-BE49-F238E27FC236}">
                <a16:creationId xmlns:a16="http://schemas.microsoft.com/office/drawing/2014/main" id="{EA8B7BFA-9717-AEB2-5CDB-D4FA8640CFF4}"/>
              </a:ext>
            </a:extLst>
          </p:cNvPr>
          <p:cNvSpPr txBox="1"/>
          <p:nvPr userDrawn="1"/>
        </p:nvSpPr>
        <p:spPr>
          <a:xfrm>
            <a:off x="5036949" y="862948"/>
            <a:ext cx="3830654" cy="1826111"/>
          </a:xfrm>
          <a:prstGeom prst="rect">
            <a:avLst/>
          </a:prstGeom>
          <a:noFill/>
          <a:ln>
            <a:noFill/>
          </a:ln>
        </p:spPr>
        <p:txBody>
          <a:bodyPr spcFirstLastPara="1" wrap="square" lIns="91425" tIns="91425" rIns="91425" bIns="91425" anchor="t" anchorCtr="0">
            <a:spAutoFit/>
          </a:bodyPr>
          <a:lstStyle/>
          <a:p>
            <a:pPr marL="0" marR="0" lvl="0" indent="0" algn="r" rtl="1">
              <a:lnSpc>
                <a:spcPct val="106666"/>
              </a:lnSpc>
              <a:spcBef>
                <a:spcPts val="0"/>
              </a:spcBef>
              <a:spcAft>
                <a:spcPts val="0"/>
              </a:spcAft>
              <a:buClr>
                <a:schemeClr val="dk1"/>
              </a:buClr>
              <a:buSzPts val="1100"/>
              <a:buFont typeface="Arial"/>
              <a:buNone/>
            </a:pPr>
            <a:r>
              <a:rPr lang="iw" sz="1500" b="1" i="0" u="none" strike="noStrike" cap="none" dirty="0">
                <a:solidFill>
                  <a:srgbClr val="435369"/>
                </a:solidFill>
                <a:latin typeface="Calibri"/>
                <a:ea typeface="Calibri"/>
                <a:cs typeface="Calibri"/>
                <a:sym typeface="Calibri"/>
              </a:rPr>
              <a:t>מהתבוננות בטבע, ניתן לראות שהפסולת המיוצרת אינה נערמת:</a:t>
            </a:r>
            <a:endParaRPr sz="1500" b="1" i="0" u="none" strike="noStrike" cap="none" dirty="0">
              <a:solidFill>
                <a:srgbClr val="435369"/>
              </a:solidFill>
              <a:latin typeface="Calibri"/>
              <a:ea typeface="Calibri"/>
              <a:cs typeface="Calibri"/>
              <a:sym typeface="Calibri"/>
            </a:endParaRPr>
          </a:p>
          <a:p>
            <a:pPr marL="0" marR="0" lvl="0" indent="0" algn="r" rtl="1">
              <a:lnSpc>
                <a:spcPct val="123076"/>
              </a:lnSpc>
              <a:spcBef>
                <a:spcPts val="0"/>
              </a:spcBef>
              <a:spcAft>
                <a:spcPts val="0"/>
              </a:spcAft>
              <a:buClr>
                <a:srgbClr val="000000"/>
              </a:buClr>
              <a:buSzPts val="1300"/>
              <a:buFont typeface="Arial"/>
              <a:buNone/>
            </a:pPr>
            <a:r>
              <a:rPr lang="iw" sz="1300" b="0" i="0" u="none" strike="noStrike" cap="none" dirty="0">
                <a:solidFill>
                  <a:srgbClr val="435369"/>
                </a:solidFill>
                <a:latin typeface="Calibri"/>
                <a:ea typeface="Calibri"/>
                <a:cs typeface="Calibri"/>
                <a:sym typeface="Calibri"/>
              </a:rPr>
              <a:t>עלים ופירות שנשרו מהעץ עוברים תהליכי פירוק וחוזרים לאדמה כדשן המזין צמחים אחרים; שלדי בעלי חיים מפורקים בתהליכים ביולוגיים ומזינים יצורים אחרים; חומרי הפסולת -הטבעית הופכים בחזרה לחומרי גלם, נעים במעגל אינסופי של שינוי צורה וצבע ונערמים לפרק זמן קצר מאד. </a:t>
            </a:r>
            <a:endParaRPr sz="1300" b="0" i="0" u="none" strike="noStrike" cap="none" dirty="0">
              <a:solidFill>
                <a:srgbClr val="435369"/>
              </a:solidFill>
              <a:latin typeface="Calibri"/>
              <a:ea typeface="Calibri"/>
              <a:cs typeface="Calibri"/>
              <a:sym typeface="Calibri"/>
            </a:endParaRPr>
          </a:p>
          <a:p>
            <a:pPr marL="0" marR="0" lvl="0" indent="0" algn="r" rtl="1">
              <a:lnSpc>
                <a:spcPct val="123076"/>
              </a:lnSpc>
              <a:spcBef>
                <a:spcPts val="0"/>
              </a:spcBef>
              <a:spcAft>
                <a:spcPts val="0"/>
              </a:spcAft>
              <a:buClr>
                <a:srgbClr val="000000"/>
              </a:buClr>
              <a:buSzPts val="1300"/>
              <a:buFont typeface="Arial"/>
              <a:buNone/>
            </a:pPr>
            <a:endParaRPr sz="1300" b="0" i="0" u="none" strike="noStrike" cap="none" dirty="0">
              <a:solidFill>
                <a:srgbClr val="435369"/>
              </a:solidFill>
              <a:latin typeface="Calibri"/>
              <a:ea typeface="Calibri"/>
              <a:cs typeface="Calibri"/>
              <a:sym typeface="Calibri"/>
            </a:endParaRPr>
          </a:p>
        </p:txBody>
      </p:sp>
      <p:sp>
        <p:nvSpPr>
          <p:cNvPr id="3" name="Google Shape;191;p7">
            <a:extLst>
              <a:ext uri="{FF2B5EF4-FFF2-40B4-BE49-F238E27FC236}">
                <a16:creationId xmlns:a16="http://schemas.microsoft.com/office/drawing/2014/main" id="{E22E6B7D-4914-FE73-A007-652767361978}"/>
              </a:ext>
            </a:extLst>
          </p:cNvPr>
          <p:cNvSpPr txBox="1"/>
          <p:nvPr userDrawn="1"/>
        </p:nvSpPr>
        <p:spPr>
          <a:xfrm>
            <a:off x="1215203" y="109014"/>
            <a:ext cx="7652400" cy="593787"/>
          </a:xfrm>
          <a:prstGeom prst="rect">
            <a:avLst/>
          </a:prstGeom>
          <a:noFill/>
          <a:ln>
            <a:noFill/>
          </a:ln>
        </p:spPr>
        <p:txBody>
          <a:bodyPr spcFirstLastPara="1" wrap="square" lIns="91425" tIns="91425" rIns="91425" bIns="91425" anchor="t" anchorCtr="0">
            <a:noAutofit/>
          </a:bodyPr>
          <a:lstStyle/>
          <a:p>
            <a:pPr marL="0" marR="0" lvl="0" indent="0" algn="r" rtl="1">
              <a:lnSpc>
                <a:spcPct val="100000"/>
              </a:lnSpc>
              <a:spcBef>
                <a:spcPts val="0"/>
              </a:spcBef>
              <a:spcAft>
                <a:spcPts val="0"/>
              </a:spcAft>
              <a:buClr>
                <a:schemeClr val="dk1"/>
              </a:buClr>
              <a:buSzPts val="1100"/>
              <a:buFont typeface="Arial"/>
              <a:buNone/>
            </a:pPr>
            <a:r>
              <a:rPr lang="iw" sz="3000" b="1" i="0" u="none" strike="noStrike" cap="none">
                <a:solidFill>
                  <a:srgbClr val="435369"/>
                </a:solidFill>
                <a:latin typeface="Calibri"/>
                <a:ea typeface="Calibri"/>
                <a:cs typeface="Calibri"/>
                <a:sym typeface="Calibri"/>
              </a:rPr>
              <a:t>איך לומדים מהטבע מהי כלכלה מעגלית?</a:t>
            </a:r>
            <a:endParaRPr/>
          </a:p>
        </p:txBody>
      </p:sp>
      <p:sp>
        <p:nvSpPr>
          <p:cNvPr id="4" name="Google Shape;192;p7">
            <a:extLst>
              <a:ext uri="{FF2B5EF4-FFF2-40B4-BE49-F238E27FC236}">
                <a16:creationId xmlns:a16="http://schemas.microsoft.com/office/drawing/2014/main" id="{DEF7F8D1-921B-A1A8-2A99-616342016030}"/>
              </a:ext>
            </a:extLst>
          </p:cNvPr>
          <p:cNvSpPr/>
          <p:nvPr userDrawn="1"/>
        </p:nvSpPr>
        <p:spPr>
          <a:xfrm rot="10800000">
            <a:off x="3146155" y="657080"/>
            <a:ext cx="5605209" cy="45720"/>
          </a:xfrm>
          <a:prstGeom prst="rect">
            <a:avLst/>
          </a:prstGeom>
          <a:gradFill>
            <a:gsLst>
              <a:gs pos="0">
                <a:srgbClr val="92D050">
                  <a:alpha val="13725"/>
                </a:srgbClr>
              </a:gs>
              <a:gs pos="100000">
                <a:srgbClr val="74A73B"/>
              </a:gs>
            </a:gsLst>
            <a:lin ang="108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pic>
        <p:nvPicPr>
          <p:cNvPr id="5" name="Google Shape;193;p7" descr="A picture containing chocolate, plant, sushi, dish&#10;&#10;Description automatically generated">
            <a:extLst>
              <a:ext uri="{FF2B5EF4-FFF2-40B4-BE49-F238E27FC236}">
                <a16:creationId xmlns:a16="http://schemas.microsoft.com/office/drawing/2014/main" id="{F17E1F58-FFBA-519B-B9E7-E63CAB8D488D}"/>
              </a:ext>
            </a:extLst>
          </p:cNvPr>
          <p:cNvPicPr preferRelativeResize="0"/>
          <p:nvPr userDrawn="1"/>
        </p:nvPicPr>
        <p:blipFill rotWithShape="1">
          <a:blip r:embed="rId4">
            <a:alphaModFix/>
          </a:blip>
          <a:srcRect/>
          <a:stretch/>
        </p:blipFill>
        <p:spPr>
          <a:xfrm>
            <a:off x="5675159" y="2612737"/>
            <a:ext cx="2481122" cy="2439770"/>
          </a:xfrm>
          <a:prstGeom prst="rect">
            <a:avLst/>
          </a:prstGeom>
          <a:noFill/>
          <a:ln>
            <a:noFill/>
          </a:ln>
        </p:spPr>
      </p:pic>
      <p:grpSp>
        <p:nvGrpSpPr>
          <p:cNvPr id="6" name="Google Shape;194;p7">
            <a:extLst>
              <a:ext uri="{FF2B5EF4-FFF2-40B4-BE49-F238E27FC236}">
                <a16:creationId xmlns:a16="http://schemas.microsoft.com/office/drawing/2014/main" id="{20A4F8D1-AC7E-6A64-3E6E-53DFAB09B30B}"/>
              </a:ext>
            </a:extLst>
          </p:cNvPr>
          <p:cNvGrpSpPr/>
          <p:nvPr userDrawn="1"/>
        </p:nvGrpSpPr>
        <p:grpSpPr>
          <a:xfrm>
            <a:off x="576401" y="909885"/>
            <a:ext cx="4232494" cy="2639009"/>
            <a:chOff x="740447" y="1057116"/>
            <a:chExt cx="4232494" cy="2639009"/>
          </a:xfrm>
        </p:grpSpPr>
        <p:sp>
          <p:nvSpPr>
            <p:cNvPr id="7" name="Google Shape;195;p7">
              <a:extLst>
                <a:ext uri="{FF2B5EF4-FFF2-40B4-BE49-F238E27FC236}">
                  <a16:creationId xmlns:a16="http://schemas.microsoft.com/office/drawing/2014/main" id="{990E109D-FE3D-36CF-7C8E-58EFBB2E002C}"/>
                </a:ext>
              </a:extLst>
            </p:cNvPr>
            <p:cNvSpPr/>
            <p:nvPr/>
          </p:nvSpPr>
          <p:spPr>
            <a:xfrm>
              <a:off x="3459084" y="2001912"/>
              <a:ext cx="1513857" cy="975521"/>
            </a:xfrm>
            <a:prstGeom prst="roundRect">
              <a:avLst>
                <a:gd name="adj" fmla="val 8732"/>
              </a:avLst>
            </a:prstGeom>
            <a:gradFill>
              <a:gsLst>
                <a:gs pos="0">
                  <a:srgbClr val="435369">
                    <a:alpha val="12941"/>
                  </a:srgbClr>
                </a:gs>
                <a:gs pos="34000">
                  <a:srgbClr val="435369">
                    <a:alpha val="12941"/>
                  </a:srgbClr>
                </a:gs>
                <a:gs pos="100000">
                  <a:srgbClr val="435369"/>
                </a:gs>
              </a:gsLst>
              <a:lin ang="54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pic>
          <p:nvPicPr>
            <p:cNvPr id="8" name="Google Shape;196;p7">
              <a:extLst>
                <a:ext uri="{FF2B5EF4-FFF2-40B4-BE49-F238E27FC236}">
                  <a16:creationId xmlns:a16="http://schemas.microsoft.com/office/drawing/2014/main" id="{C48C2196-D090-28ED-BE7F-BCB149A02041}"/>
                </a:ext>
              </a:extLst>
            </p:cNvPr>
            <p:cNvPicPr preferRelativeResize="0"/>
            <p:nvPr/>
          </p:nvPicPr>
          <p:blipFill rotWithShape="1">
            <a:blip r:embed="rId5">
              <a:alphaModFix/>
            </a:blip>
            <a:srcRect/>
            <a:stretch/>
          </p:blipFill>
          <p:spPr>
            <a:xfrm>
              <a:off x="2524068" y="1057116"/>
              <a:ext cx="426126" cy="489256"/>
            </a:xfrm>
            <a:prstGeom prst="rect">
              <a:avLst/>
            </a:prstGeom>
            <a:noFill/>
            <a:ln>
              <a:noFill/>
            </a:ln>
          </p:spPr>
        </p:pic>
        <p:sp>
          <p:nvSpPr>
            <p:cNvPr id="9" name="Google Shape;197;p7">
              <a:extLst>
                <a:ext uri="{FF2B5EF4-FFF2-40B4-BE49-F238E27FC236}">
                  <a16:creationId xmlns:a16="http://schemas.microsoft.com/office/drawing/2014/main" id="{FA97CA37-B7A1-7BD8-4B73-5E8F54EFE560}"/>
                </a:ext>
              </a:extLst>
            </p:cNvPr>
            <p:cNvSpPr txBox="1"/>
            <p:nvPr/>
          </p:nvSpPr>
          <p:spPr>
            <a:xfrm>
              <a:off x="2236862" y="1523125"/>
              <a:ext cx="1046226" cy="400110"/>
            </a:xfrm>
            <a:prstGeom prst="rect">
              <a:avLst/>
            </a:prstGeom>
            <a:noFill/>
            <a:ln>
              <a:noFill/>
            </a:ln>
          </p:spPr>
          <p:txBody>
            <a:bodyPr spcFirstLastPara="1" wrap="square" lIns="91425" tIns="45700" rIns="91425" bIns="45700" anchor="t" anchorCtr="0">
              <a:spAutoFit/>
            </a:bodyPr>
            <a:lstStyle/>
            <a:p>
              <a:pPr marL="0" marR="0" lvl="0" indent="0" algn="ctr" rtl="1">
                <a:lnSpc>
                  <a:spcPct val="92307"/>
                </a:lnSpc>
                <a:spcBef>
                  <a:spcPts val="0"/>
                </a:spcBef>
                <a:spcAft>
                  <a:spcPts val="0"/>
                </a:spcAft>
                <a:buClr>
                  <a:schemeClr val="dk1"/>
                </a:buClr>
                <a:buSzPts val="1100"/>
                <a:buFont typeface="Arial"/>
                <a:buNone/>
              </a:pPr>
              <a:r>
                <a:rPr lang="iw" sz="1300" b="1" i="0" u="none" strike="noStrike" cap="none">
                  <a:solidFill>
                    <a:srgbClr val="435369"/>
                  </a:solidFill>
                  <a:latin typeface="Calibri"/>
                  <a:ea typeface="Calibri"/>
                  <a:cs typeface="Calibri"/>
                  <a:sym typeface="Calibri"/>
                </a:rPr>
                <a:t>יצרנים</a:t>
              </a:r>
              <a:endParaRPr/>
            </a:p>
            <a:p>
              <a:pPr marL="0" marR="0" lvl="0" indent="0" algn="ctr" rtl="1">
                <a:lnSpc>
                  <a:spcPct val="109090"/>
                </a:lnSpc>
                <a:spcBef>
                  <a:spcPts val="0"/>
                </a:spcBef>
                <a:spcAft>
                  <a:spcPts val="0"/>
                </a:spcAft>
                <a:buClr>
                  <a:schemeClr val="dk1"/>
                </a:buClr>
                <a:buSzPts val="1100"/>
                <a:buFont typeface="Arial"/>
                <a:buNone/>
              </a:pPr>
              <a:r>
                <a:rPr lang="iw" sz="1100" b="0" i="0" u="none" strike="noStrike" cap="none">
                  <a:solidFill>
                    <a:srgbClr val="435369"/>
                  </a:solidFill>
                  <a:latin typeface="Calibri"/>
                  <a:ea typeface="Calibri"/>
                  <a:cs typeface="Calibri"/>
                  <a:sym typeface="Calibri"/>
                </a:rPr>
                <a:t>(בעיקר צמחים)</a:t>
              </a:r>
              <a:endParaRPr/>
            </a:p>
          </p:txBody>
        </p:sp>
        <p:pic>
          <p:nvPicPr>
            <p:cNvPr id="10" name="Google Shape;198;p7">
              <a:extLst>
                <a:ext uri="{FF2B5EF4-FFF2-40B4-BE49-F238E27FC236}">
                  <a16:creationId xmlns:a16="http://schemas.microsoft.com/office/drawing/2014/main" id="{F0EE530B-B72F-E402-DA10-827D6063A835}"/>
                </a:ext>
              </a:extLst>
            </p:cNvPr>
            <p:cNvPicPr preferRelativeResize="0"/>
            <p:nvPr/>
          </p:nvPicPr>
          <p:blipFill rotWithShape="1">
            <a:blip r:embed="rId6">
              <a:alphaModFix/>
            </a:blip>
            <a:srcRect/>
            <a:stretch/>
          </p:blipFill>
          <p:spPr>
            <a:xfrm>
              <a:off x="2274774" y="2775818"/>
              <a:ext cx="1046226" cy="493221"/>
            </a:xfrm>
            <a:prstGeom prst="rect">
              <a:avLst/>
            </a:prstGeom>
            <a:noFill/>
            <a:ln>
              <a:noFill/>
            </a:ln>
          </p:spPr>
        </p:pic>
        <p:sp>
          <p:nvSpPr>
            <p:cNvPr id="15" name="Google Shape;199;p7">
              <a:extLst>
                <a:ext uri="{FF2B5EF4-FFF2-40B4-BE49-F238E27FC236}">
                  <a16:creationId xmlns:a16="http://schemas.microsoft.com/office/drawing/2014/main" id="{B8598BC7-0D50-6EC9-1893-59EBEE6D5AA5}"/>
                </a:ext>
              </a:extLst>
            </p:cNvPr>
            <p:cNvSpPr txBox="1"/>
            <p:nvPr/>
          </p:nvSpPr>
          <p:spPr>
            <a:xfrm>
              <a:off x="1895945" y="3296015"/>
              <a:ext cx="1681566" cy="400110"/>
            </a:xfrm>
            <a:prstGeom prst="rect">
              <a:avLst/>
            </a:prstGeom>
            <a:noFill/>
            <a:ln>
              <a:noFill/>
            </a:ln>
          </p:spPr>
          <p:txBody>
            <a:bodyPr spcFirstLastPara="1" wrap="square" lIns="91425" tIns="45700" rIns="91425" bIns="45700" anchor="t" anchorCtr="0">
              <a:spAutoFit/>
            </a:bodyPr>
            <a:lstStyle/>
            <a:p>
              <a:pPr marL="0" marR="0" lvl="0" indent="0" algn="ctr" rtl="1">
                <a:lnSpc>
                  <a:spcPct val="92307"/>
                </a:lnSpc>
                <a:spcBef>
                  <a:spcPts val="0"/>
                </a:spcBef>
                <a:spcAft>
                  <a:spcPts val="0"/>
                </a:spcAft>
                <a:buClr>
                  <a:schemeClr val="dk1"/>
                </a:buClr>
                <a:buSzPts val="1100"/>
                <a:buFont typeface="Arial"/>
                <a:buNone/>
              </a:pPr>
              <a:r>
                <a:rPr lang="iw" sz="1300" b="1" i="0" u="none" strike="noStrike" cap="none">
                  <a:solidFill>
                    <a:srgbClr val="435369"/>
                  </a:solidFill>
                  <a:latin typeface="Calibri"/>
                  <a:ea typeface="Calibri"/>
                  <a:cs typeface="Calibri"/>
                  <a:sym typeface="Calibri"/>
                </a:rPr>
                <a:t>מפרקים</a:t>
              </a:r>
              <a:endParaRPr/>
            </a:p>
            <a:p>
              <a:pPr marL="0" marR="0" lvl="0" indent="0" algn="ctr" rtl="1">
                <a:lnSpc>
                  <a:spcPct val="109090"/>
                </a:lnSpc>
                <a:spcBef>
                  <a:spcPts val="0"/>
                </a:spcBef>
                <a:spcAft>
                  <a:spcPts val="0"/>
                </a:spcAft>
                <a:buClr>
                  <a:schemeClr val="dk1"/>
                </a:buClr>
                <a:buSzPts val="1100"/>
                <a:buFont typeface="Arial"/>
                <a:buNone/>
              </a:pPr>
              <a:r>
                <a:rPr lang="iw" sz="1100" b="0" i="0" u="none" strike="noStrike" cap="none">
                  <a:solidFill>
                    <a:srgbClr val="435369"/>
                  </a:solidFill>
                  <a:latin typeface="Calibri"/>
                  <a:ea typeface="Calibri"/>
                  <a:cs typeface="Calibri"/>
                  <a:sym typeface="Calibri"/>
                </a:rPr>
                <a:t>(חיידקים ופטריות מסוימים)</a:t>
              </a:r>
              <a:endParaRPr/>
            </a:p>
          </p:txBody>
        </p:sp>
        <p:sp>
          <p:nvSpPr>
            <p:cNvPr id="16" name="Google Shape;200;p7">
              <a:extLst>
                <a:ext uri="{FF2B5EF4-FFF2-40B4-BE49-F238E27FC236}">
                  <a16:creationId xmlns:a16="http://schemas.microsoft.com/office/drawing/2014/main" id="{E9DC1BD2-EFD5-A9F4-C1C5-85027161C34A}"/>
                </a:ext>
              </a:extLst>
            </p:cNvPr>
            <p:cNvSpPr txBox="1"/>
            <p:nvPr/>
          </p:nvSpPr>
          <p:spPr>
            <a:xfrm>
              <a:off x="3536202" y="1977212"/>
              <a:ext cx="1323297" cy="960479"/>
            </a:xfrm>
            <a:prstGeom prst="rect">
              <a:avLst/>
            </a:prstGeom>
            <a:noFill/>
            <a:ln>
              <a:noFill/>
            </a:ln>
          </p:spPr>
          <p:txBody>
            <a:bodyPr spcFirstLastPara="1" wrap="square" lIns="91425" tIns="45700" rIns="91425" bIns="45700" anchor="t" anchorCtr="0">
              <a:spAutoFit/>
            </a:bodyPr>
            <a:lstStyle/>
            <a:p>
              <a:pPr marL="0" marR="0" lvl="0" indent="0" algn="ctr" rtl="1">
                <a:lnSpc>
                  <a:spcPct val="92307"/>
                </a:lnSpc>
                <a:spcBef>
                  <a:spcPts val="0"/>
                </a:spcBef>
                <a:spcAft>
                  <a:spcPts val="0"/>
                </a:spcAft>
                <a:buClr>
                  <a:schemeClr val="dk1"/>
                </a:buClr>
                <a:buSzPts val="1100"/>
                <a:buFont typeface="Arial"/>
                <a:buNone/>
              </a:pPr>
              <a:r>
                <a:rPr lang="iw" sz="1300" b="1" i="0" u="none" strike="noStrike" cap="none" dirty="0">
                  <a:solidFill>
                    <a:srgbClr val="435369"/>
                  </a:solidFill>
                  <a:latin typeface="Calibri"/>
                  <a:ea typeface="Calibri"/>
                  <a:cs typeface="Calibri"/>
                  <a:sym typeface="Calibri"/>
                </a:rPr>
                <a:t>חומרים</a:t>
              </a:r>
              <a:br>
                <a:rPr lang="iw" sz="1300" b="1" i="0" u="none" strike="noStrike" cap="none" dirty="0">
                  <a:solidFill>
                    <a:srgbClr val="435369"/>
                  </a:solidFill>
                  <a:latin typeface="Calibri"/>
                  <a:ea typeface="Calibri"/>
                  <a:cs typeface="Calibri"/>
                  <a:sym typeface="Calibri"/>
                </a:rPr>
              </a:br>
              <a:r>
                <a:rPr lang="iw" sz="1300" b="1" i="0" u="none" strike="noStrike" cap="none" dirty="0">
                  <a:solidFill>
                    <a:srgbClr val="435369"/>
                  </a:solidFill>
                  <a:latin typeface="Calibri"/>
                  <a:ea typeface="Calibri"/>
                  <a:cs typeface="Calibri"/>
                  <a:sym typeface="Calibri"/>
                </a:rPr>
                <a:t>אי-אורגנים</a:t>
              </a:r>
              <a:endParaRPr dirty="0"/>
            </a:p>
            <a:p>
              <a:pPr marL="0" marR="0" lvl="0" indent="0" algn="ctr" rtl="1">
                <a:lnSpc>
                  <a:spcPts val="1280"/>
                </a:lnSpc>
                <a:spcBef>
                  <a:spcPts val="0"/>
                </a:spcBef>
                <a:spcAft>
                  <a:spcPts val="0"/>
                </a:spcAft>
                <a:buClr>
                  <a:schemeClr val="dk1"/>
                </a:buClr>
                <a:buSzPts val="1100"/>
                <a:buFont typeface="Arial"/>
                <a:buNone/>
              </a:pPr>
              <a:r>
                <a:rPr lang="iw" sz="1100" b="0" i="0" u="none" strike="noStrike" cap="none" dirty="0">
                  <a:solidFill>
                    <a:schemeClr val="lt1"/>
                  </a:solidFill>
                  <a:latin typeface="Calibri"/>
                  <a:ea typeface="Calibri"/>
                  <a:cs typeface="Calibri"/>
                  <a:sym typeface="Calibri"/>
                </a:rPr>
                <a:t>כמו: פחמן דו חמצני, תרכובות אי-אורגניות של חנקן, גופרית וזרחן</a:t>
              </a:r>
              <a:endParaRPr dirty="0"/>
            </a:p>
          </p:txBody>
        </p:sp>
        <p:sp>
          <p:nvSpPr>
            <p:cNvPr id="17" name="Google Shape;201;p7">
              <a:extLst>
                <a:ext uri="{FF2B5EF4-FFF2-40B4-BE49-F238E27FC236}">
                  <a16:creationId xmlns:a16="http://schemas.microsoft.com/office/drawing/2014/main" id="{48CC0DEA-9095-DE0E-76E8-BEF5EA248EDA}"/>
                </a:ext>
              </a:extLst>
            </p:cNvPr>
            <p:cNvSpPr/>
            <p:nvPr/>
          </p:nvSpPr>
          <p:spPr>
            <a:xfrm rot="-332975" flipH="1">
              <a:off x="1993136" y="1623633"/>
              <a:ext cx="838518" cy="838518"/>
            </a:xfrm>
            <a:prstGeom prst="arc">
              <a:avLst>
                <a:gd name="adj1" fmla="val 15545236"/>
                <a:gd name="adj2" fmla="val 20039800"/>
              </a:avLst>
            </a:prstGeom>
            <a:noFill/>
            <a:ln w="19050" cap="flat" cmpd="sng">
              <a:solidFill>
                <a:srgbClr val="77AB3C"/>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8" name="Google Shape;202;p7">
              <a:extLst>
                <a:ext uri="{FF2B5EF4-FFF2-40B4-BE49-F238E27FC236}">
                  <a16:creationId xmlns:a16="http://schemas.microsoft.com/office/drawing/2014/main" id="{9849423D-D7AE-204A-1A4E-B48F689ADDFB}"/>
                </a:ext>
              </a:extLst>
            </p:cNvPr>
            <p:cNvSpPr/>
            <p:nvPr/>
          </p:nvSpPr>
          <p:spPr>
            <a:xfrm>
              <a:off x="860000" y="2001913"/>
              <a:ext cx="1046226" cy="975520"/>
            </a:xfrm>
            <a:prstGeom prst="roundRect">
              <a:avLst>
                <a:gd name="adj" fmla="val 8732"/>
              </a:avLst>
            </a:prstGeom>
            <a:gradFill>
              <a:gsLst>
                <a:gs pos="0">
                  <a:srgbClr val="8CC74B">
                    <a:alpha val="4705"/>
                  </a:srgbClr>
                </a:gs>
                <a:gs pos="34000">
                  <a:srgbClr val="8CC74B">
                    <a:alpha val="4705"/>
                  </a:srgbClr>
                </a:gs>
                <a:gs pos="100000">
                  <a:srgbClr val="8CC74B">
                    <a:alpha val="45882"/>
                  </a:srgbClr>
                </a:gs>
              </a:gsLst>
              <a:lin ang="5400000" scaled="0"/>
            </a:gradFill>
            <a:ln>
              <a:noFill/>
            </a:ln>
          </p:spPr>
          <p:txBody>
            <a:bodyPr spcFirstLastPara="1" wrap="square" lIns="91425" tIns="45700" rIns="91425" bIns="45700" anchor="ctr" anchorCtr="0">
              <a:noAutofit/>
            </a:bodyPr>
            <a:lstStyle/>
            <a:p>
              <a:pPr marL="0" marR="292100" lvl="0" indent="0" algn="ctr" rtl="1">
                <a:lnSpc>
                  <a:spcPct val="100000"/>
                </a:lnSpc>
                <a:spcBef>
                  <a:spcPts val="0"/>
                </a:spcBef>
                <a:spcAft>
                  <a:spcPts val="0"/>
                </a:spcAft>
                <a:buNone/>
              </a:pPr>
              <a:endParaRPr sz="2000" b="0" i="0" u="none" strike="noStrike" cap="none">
                <a:solidFill>
                  <a:schemeClr val="dk2"/>
                </a:solidFill>
                <a:latin typeface="Heebo"/>
                <a:ea typeface="Heebo"/>
                <a:cs typeface="Heebo"/>
                <a:sym typeface="Heebo"/>
              </a:endParaRPr>
            </a:p>
          </p:txBody>
        </p:sp>
        <p:sp>
          <p:nvSpPr>
            <p:cNvPr id="19" name="Google Shape;203;p7">
              <a:extLst>
                <a:ext uri="{FF2B5EF4-FFF2-40B4-BE49-F238E27FC236}">
                  <a16:creationId xmlns:a16="http://schemas.microsoft.com/office/drawing/2014/main" id="{ED6D2583-FDFF-313B-E0B3-494C7B6D4239}"/>
                </a:ext>
              </a:extLst>
            </p:cNvPr>
            <p:cNvSpPr txBox="1"/>
            <p:nvPr/>
          </p:nvSpPr>
          <p:spPr>
            <a:xfrm>
              <a:off x="740447" y="2041573"/>
              <a:ext cx="1286282" cy="793767"/>
            </a:xfrm>
            <a:prstGeom prst="rect">
              <a:avLst/>
            </a:prstGeom>
            <a:noFill/>
            <a:ln>
              <a:noFill/>
            </a:ln>
          </p:spPr>
          <p:txBody>
            <a:bodyPr spcFirstLastPara="1" wrap="square" lIns="91425" tIns="45700" rIns="91425" bIns="45700" anchor="t" anchorCtr="0">
              <a:spAutoFit/>
            </a:bodyPr>
            <a:lstStyle/>
            <a:p>
              <a:pPr marL="0" marR="0" lvl="0" indent="0" algn="ctr" rtl="1">
                <a:lnSpc>
                  <a:spcPct val="92307"/>
                </a:lnSpc>
                <a:spcBef>
                  <a:spcPts val="0"/>
                </a:spcBef>
                <a:spcAft>
                  <a:spcPts val="0"/>
                </a:spcAft>
                <a:buClr>
                  <a:schemeClr val="dk1"/>
                </a:buClr>
                <a:buSzPts val="1100"/>
                <a:buFont typeface="Arial"/>
                <a:buNone/>
              </a:pPr>
              <a:r>
                <a:rPr lang="iw" sz="1300" b="1" i="0" u="none" strike="noStrike" cap="none" dirty="0">
                  <a:solidFill>
                    <a:srgbClr val="77AB3C"/>
                  </a:solidFill>
                  <a:latin typeface="Calibri"/>
                  <a:ea typeface="Calibri"/>
                  <a:cs typeface="Calibri"/>
                  <a:sym typeface="Calibri"/>
                </a:rPr>
                <a:t>חומרים</a:t>
              </a:r>
              <a:br>
                <a:rPr lang="iw" sz="1300" b="1" i="0" u="none" strike="noStrike" cap="none" dirty="0">
                  <a:solidFill>
                    <a:srgbClr val="77AB3C"/>
                  </a:solidFill>
                  <a:latin typeface="Calibri"/>
                  <a:ea typeface="Calibri"/>
                  <a:cs typeface="Calibri"/>
                  <a:sym typeface="Calibri"/>
                </a:rPr>
              </a:br>
              <a:r>
                <a:rPr lang="iw" sz="1300" b="1" i="0" u="none" strike="noStrike" cap="none" dirty="0">
                  <a:solidFill>
                    <a:srgbClr val="77AB3C"/>
                  </a:solidFill>
                  <a:latin typeface="Calibri"/>
                  <a:ea typeface="Calibri"/>
                  <a:cs typeface="Calibri"/>
                  <a:sym typeface="Calibri"/>
                </a:rPr>
                <a:t>אורגנים</a:t>
              </a:r>
              <a:endParaRPr dirty="0"/>
            </a:p>
            <a:p>
              <a:pPr marL="0" marR="0" lvl="0" indent="0" algn="ctr" rtl="1">
                <a:lnSpc>
                  <a:spcPts val="1280"/>
                </a:lnSpc>
                <a:spcBef>
                  <a:spcPts val="0"/>
                </a:spcBef>
                <a:spcAft>
                  <a:spcPts val="0"/>
                </a:spcAft>
                <a:buClr>
                  <a:schemeClr val="dk1"/>
                </a:buClr>
                <a:buSzPts val="1100"/>
                <a:buFont typeface="Arial"/>
                <a:buNone/>
              </a:pPr>
              <a:r>
                <a:rPr lang="iw" sz="1100" b="0" i="0" u="none" strike="noStrike" cap="none" dirty="0">
                  <a:solidFill>
                    <a:srgbClr val="435369"/>
                  </a:solidFill>
                  <a:latin typeface="Calibri"/>
                  <a:ea typeface="Calibri"/>
                  <a:cs typeface="Calibri"/>
                  <a:sym typeface="Calibri"/>
                </a:rPr>
                <a:t>כמו פחמימות,</a:t>
              </a:r>
              <a:endParaRPr dirty="0"/>
            </a:p>
            <a:p>
              <a:pPr marL="0" marR="0" lvl="0" indent="0" algn="ctr" rtl="1">
                <a:lnSpc>
                  <a:spcPts val="1280"/>
                </a:lnSpc>
                <a:spcBef>
                  <a:spcPts val="0"/>
                </a:spcBef>
                <a:spcAft>
                  <a:spcPts val="0"/>
                </a:spcAft>
                <a:buClr>
                  <a:schemeClr val="dk1"/>
                </a:buClr>
                <a:buSzPts val="1100"/>
                <a:buFont typeface="Arial"/>
                <a:buNone/>
              </a:pPr>
              <a:r>
                <a:rPr lang="iw" sz="1100" b="0" i="0" u="none" strike="noStrike" cap="none" dirty="0">
                  <a:solidFill>
                    <a:srgbClr val="435369"/>
                  </a:solidFill>
                  <a:latin typeface="Calibri"/>
                  <a:ea typeface="Calibri"/>
                  <a:cs typeface="Calibri"/>
                  <a:sym typeface="Calibri"/>
                </a:rPr>
                <a:t>חלבונים ושומנים</a:t>
              </a:r>
              <a:endParaRPr dirty="0"/>
            </a:p>
          </p:txBody>
        </p:sp>
        <p:sp>
          <p:nvSpPr>
            <p:cNvPr id="20" name="Google Shape;204;p7">
              <a:extLst>
                <a:ext uri="{FF2B5EF4-FFF2-40B4-BE49-F238E27FC236}">
                  <a16:creationId xmlns:a16="http://schemas.microsoft.com/office/drawing/2014/main" id="{B338C4CC-927A-E669-F695-88B016B5E396}"/>
                </a:ext>
              </a:extLst>
            </p:cNvPr>
            <p:cNvSpPr/>
            <p:nvPr/>
          </p:nvSpPr>
          <p:spPr>
            <a:xfrm rot="3411236" flipH="1">
              <a:off x="2729284" y="1610911"/>
              <a:ext cx="838518" cy="838518"/>
            </a:xfrm>
            <a:prstGeom prst="arc">
              <a:avLst>
                <a:gd name="adj1" fmla="val 15545236"/>
                <a:gd name="adj2" fmla="val 20039800"/>
              </a:avLst>
            </a:prstGeom>
            <a:noFill/>
            <a:ln w="19050" cap="flat" cmpd="sng">
              <a:solidFill>
                <a:srgbClr val="43536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1" name="Google Shape;205;p7">
              <a:extLst>
                <a:ext uri="{FF2B5EF4-FFF2-40B4-BE49-F238E27FC236}">
                  <a16:creationId xmlns:a16="http://schemas.microsoft.com/office/drawing/2014/main" id="{A4D064D4-C98E-2498-4032-5280DE55D3BF}"/>
                </a:ext>
              </a:extLst>
            </p:cNvPr>
            <p:cNvSpPr/>
            <p:nvPr/>
          </p:nvSpPr>
          <p:spPr>
            <a:xfrm rot="-6420936" flipH="1">
              <a:off x="1984401" y="2579926"/>
              <a:ext cx="838518" cy="838518"/>
            </a:xfrm>
            <a:prstGeom prst="arc">
              <a:avLst>
                <a:gd name="adj1" fmla="val 15545236"/>
                <a:gd name="adj2" fmla="val 20039800"/>
              </a:avLst>
            </a:prstGeom>
            <a:noFill/>
            <a:ln w="19050" cap="flat" cmpd="sng">
              <a:solidFill>
                <a:srgbClr val="77AB3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2" name="Google Shape;206;p7">
              <a:extLst>
                <a:ext uri="{FF2B5EF4-FFF2-40B4-BE49-F238E27FC236}">
                  <a16:creationId xmlns:a16="http://schemas.microsoft.com/office/drawing/2014/main" id="{8073ED2E-0BDB-9229-5965-BB4DBC271AC6}"/>
                </a:ext>
              </a:extLst>
            </p:cNvPr>
            <p:cNvSpPr/>
            <p:nvPr/>
          </p:nvSpPr>
          <p:spPr>
            <a:xfrm rot="10459072" flipH="1">
              <a:off x="2722006" y="2579926"/>
              <a:ext cx="838518" cy="838518"/>
            </a:xfrm>
            <a:prstGeom prst="arc">
              <a:avLst>
                <a:gd name="adj1" fmla="val 15545236"/>
                <a:gd name="adj2" fmla="val 20906003"/>
              </a:avLst>
            </a:prstGeom>
            <a:noFill/>
            <a:ln w="19050" cap="flat" cmpd="sng">
              <a:solidFill>
                <a:srgbClr val="435369"/>
              </a:solidFill>
              <a:prstDash val="solid"/>
              <a:round/>
              <a:headEnd type="none" w="sm" len="sm"/>
              <a:tailEnd type="stealth" w="med" len="med"/>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2576264492"/>
      </p:ext>
    </p:extLst>
  </p:cSld>
  <p:clrMapOvr>
    <a:masterClrMapping/>
  </p:clrMapOvr>
  <p:extLst>
    <p:ext uri="{DCECCB84-F9BA-43D5-87BE-67443E8EF086}">
      <p15:sldGuideLst xmlns:p15="http://schemas.microsoft.com/office/powerpoint/2012/main">
        <p15:guide id="1" pos="551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6" name="Google Shape;6;p33"/>
          <p:cNvPicPr preferRelativeResize="0"/>
          <p:nvPr/>
        </p:nvPicPr>
        <p:blipFill rotWithShape="1">
          <a:blip r:embed="rId36">
            <a:alphaModFix/>
          </a:blip>
          <a:srcRect t="7850" b="7850"/>
          <a:stretch/>
        </p:blipFill>
        <p:spPr>
          <a:xfrm>
            <a:off x="0" y="0"/>
            <a:ext cx="9144000" cy="51435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hyperlink" Target="https://epea.com/en/about-us/cradle-to-cradle" TargetMode="External"/><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33" name="Google Shape;333;p12"/>
          <p:cNvSpPr txBox="1"/>
          <p:nvPr/>
        </p:nvSpPr>
        <p:spPr>
          <a:xfrm>
            <a:off x="2869800" y="-399200"/>
            <a:ext cx="38070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Google Shape;122;p4">
            <a:extLst>
              <a:ext uri="{FF2B5EF4-FFF2-40B4-BE49-F238E27FC236}">
                <a16:creationId xmlns:a16="http://schemas.microsoft.com/office/drawing/2014/main" id="{CABAB8D1-A3D5-A318-41C8-190CD5D267A8}"/>
              </a:ext>
            </a:extLst>
          </p:cNvPr>
          <p:cNvSpPr/>
          <p:nvPr/>
        </p:nvSpPr>
        <p:spPr>
          <a:xfrm>
            <a:off x="2355743" y="649733"/>
            <a:ext cx="4321057" cy="819733"/>
          </a:xfrm>
          <a:prstGeom prst="roundRect">
            <a:avLst>
              <a:gd name="adj" fmla="val 15710"/>
            </a:avLst>
          </a:prstGeom>
          <a:solidFill>
            <a:schemeClr val="lt1">
              <a:alpha val="49803"/>
            </a:schemeClr>
          </a:solidFill>
          <a:ln w="12700" cap="flat" cmpd="sng">
            <a:solidFill>
              <a:srgbClr val="72504F"/>
            </a:solidFill>
            <a:prstDash val="dot"/>
            <a:round/>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300" u="none" strike="noStrike" cap="none" dirty="0">
              <a:solidFill>
                <a:srgbClr val="435369"/>
              </a:solidFill>
              <a:latin typeface="Calibri" panose="020F0502020204030204" pitchFamily="34" charset="0"/>
              <a:cs typeface="Calibri" panose="020F0502020204030204" pitchFamily="34" charset="0"/>
              <a:sym typeface="Arial"/>
            </a:endParaRPr>
          </a:p>
        </p:txBody>
      </p:sp>
      <p:sp>
        <p:nvSpPr>
          <p:cNvPr id="3" name="Google Shape;122;p4">
            <a:extLst>
              <a:ext uri="{FF2B5EF4-FFF2-40B4-BE49-F238E27FC236}">
                <a16:creationId xmlns:a16="http://schemas.microsoft.com/office/drawing/2014/main" id="{8D58218D-1484-8558-69EF-A59C5D375420}"/>
              </a:ext>
            </a:extLst>
          </p:cNvPr>
          <p:cNvSpPr/>
          <p:nvPr/>
        </p:nvSpPr>
        <p:spPr>
          <a:xfrm>
            <a:off x="2355743" y="4160375"/>
            <a:ext cx="4379793" cy="819733"/>
          </a:xfrm>
          <a:prstGeom prst="roundRect">
            <a:avLst>
              <a:gd name="adj" fmla="val 14714"/>
            </a:avLst>
          </a:prstGeom>
          <a:solidFill>
            <a:schemeClr val="lt1">
              <a:alpha val="49803"/>
            </a:schemeClr>
          </a:solidFill>
          <a:ln w="12700" cap="flat" cmpd="sng">
            <a:solidFill>
              <a:srgbClr val="72504F"/>
            </a:solidFill>
            <a:prstDash val="dot"/>
            <a:round/>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300" u="none" strike="noStrike" cap="none" dirty="0">
              <a:solidFill>
                <a:srgbClr val="435369"/>
              </a:solidFill>
              <a:latin typeface="Calibri" panose="020F0502020204030204" pitchFamily="34" charset="0"/>
              <a:cs typeface="Calibri" panose="020F0502020204030204" pitchFamily="34" charset="0"/>
              <a:sym typeface="Arial"/>
            </a:endParaRPr>
          </a:p>
        </p:txBody>
      </p:sp>
      <p:sp>
        <p:nvSpPr>
          <p:cNvPr id="4" name="Google Shape;122;p4">
            <a:extLst>
              <a:ext uri="{FF2B5EF4-FFF2-40B4-BE49-F238E27FC236}">
                <a16:creationId xmlns:a16="http://schemas.microsoft.com/office/drawing/2014/main" id="{4D259A41-165E-CA08-C94D-9721E4804515}"/>
              </a:ext>
            </a:extLst>
          </p:cNvPr>
          <p:cNvSpPr/>
          <p:nvPr/>
        </p:nvSpPr>
        <p:spPr>
          <a:xfrm>
            <a:off x="5584371" y="2331575"/>
            <a:ext cx="3159579" cy="819733"/>
          </a:xfrm>
          <a:prstGeom prst="roundRect">
            <a:avLst>
              <a:gd name="adj" fmla="val 16706"/>
            </a:avLst>
          </a:prstGeom>
          <a:solidFill>
            <a:schemeClr val="lt1">
              <a:alpha val="49803"/>
            </a:schemeClr>
          </a:solidFill>
          <a:ln w="12700" cap="flat" cmpd="sng">
            <a:solidFill>
              <a:srgbClr val="72504F"/>
            </a:solidFill>
            <a:prstDash val="dot"/>
            <a:round/>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300" u="none" strike="noStrike" cap="none" dirty="0">
              <a:solidFill>
                <a:srgbClr val="435369"/>
              </a:solidFill>
              <a:latin typeface="Calibri" panose="020F0502020204030204" pitchFamily="34" charset="0"/>
              <a:cs typeface="Calibri" panose="020F0502020204030204" pitchFamily="34" charset="0"/>
              <a:sym typeface="Arial"/>
            </a:endParaRPr>
          </a:p>
        </p:txBody>
      </p:sp>
      <p:sp>
        <p:nvSpPr>
          <p:cNvPr id="5" name="Google Shape;122;p4">
            <a:extLst>
              <a:ext uri="{FF2B5EF4-FFF2-40B4-BE49-F238E27FC236}">
                <a16:creationId xmlns:a16="http://schemas.microsoft.com/office/drawing/2014/main" id="{C87486A0-3310-ED20-3049-94F77FF8957C}"/>
              </a:ext>
            </a:extLst>
          </p:cNvPr>
          <p:cNvSpPr/>
          <p:nvPr/>
        </p:nvSpPr>
        <p:spPr>
          <a:xfrm>
            <a:off x="416379" y="2331575"/>
            <a:ext cx="3159579" cy="819733"/>
          </a:xfrm>
          <a:prstGeom prst="roundRect">
            <a:avLst>
              <a:gd name="adj" fmla="val 14714"/>
            </a:avLst>
          </a:prstGeom>
          <a:solidFill>
            <a:schemeClr val="lt1">
              <a:alpha val="49803"/>
            </a:schemeClr>
          </a:solidFill>
          <a:ln w="12700" cap="flat" cmpd="sng">
            <a:solidFill>
              <a:srgbClr val="72504F"/>
            </a:solidFill>
            <a:prstDash val="dot"/>
            <a:round/>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300" u="none" strike="noStrike" cap="none" dirty="0">
              <a:solidFill>
                <a:srgbClr val="435369"/>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374"/>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1"/>
        <p:cNvGrpSpPr/>
        <p:nvPr/>
      </p:nvGrpSpPr>
      <p:grpSpPr>
        <a:xfrm>
          <a:off x="0" y="0"/>
          <a:ext cx="0" cy="0"/>
          <a:chOff x="0" y="0"/>
          <a:chExt cx="0" cy="0"/>
        </a:xfrm>
      </p:grpSpPr>
      <p:sp>
        <p:nvSpPr>
          <p:cNvPr id="2" name="Google Shape;122;p4">
            <a:extLst>
              <a:ext uri="{FF2B5EF4-FFF2-40B4-BE49-F238E27FC236}">
                <a16:creationId xmlns:a16="http://schemas.microsoft.com/office/drawing/2014/main" id="{622B647D-5E67-8DDF-D598-E29C03799E90}"/>
              </a:ext>
            </a:extLst>
          </p:cNvPr>
          <p:cNvSpPr/>
          <p:nvPr/>
        </p:nvSpPr>
        <p:spPr>
          <a:xfrm>
            <a:off x="906102" y="1977833"/>
            <a:ext cx="7479500" cy="708726"/>
          </a:xfrm>
          <a:prstGeom prst="roundRect">
            <a:avLst>
              <a:gd name="adj" fmla="val 16706"/>
            </a:avLst>
          </a:prstGeom>
          <a:solidFill>
            <a:schemeClr val="lt1">
              <a:alpha val="49803"/>
            </a:schemeClr>
          </a:solidFill>
          <a:ln w="12700" cap="flat" cmpd="sng">
            <a:solidFill>
              <a:srgbClr val="72504F"/>
            </a:solidFill>
            <a:prstDash val="dot"/>
            <a:round/>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300" u="none" strike="noStrike" cap="none" dirty="0">
              <a:solidFill>
                <a:srgbClr val="435369"/>
              </a:solidFill>
              <a:latin typeface="Calibri" panose="020F0502020204030204" pitchFamily="34" charset="0"/>
              <a:cs typeface="Calibri" panose="020F0502020204030204" pitchFamily="34" charset="0"/>
              <a:sym typeface="Arial"/>
            </a:endParaRPr>
          </a:p>
        </p:txBody>
      </p:sp>
      <p:sp>
        <p:nvSpPr>
          <p:cNvPr id="3" name="Google Shape;122;p4">
            <a:extLst>
              <a:ext uri="{FF2B5EF4-FFF2-40B4-BE49-F238E27FC236}">
                <a16:creationId xmlns:a16="http://schemas.microsoft.com/office/drawing/2014/main" id="{BF55AB70-9055-897C-31BE-63411AE85130}"/>
              </a:ext>
            </a:extLst>
          </p:cNvPr>
          <p:cNvSpPr/>
          <p:nvPr/>
        </p:nvSpPr>
        <p:spPr>
          <a:xfrm>
            <a:off x="906102" y="2859575"/>
            <a:ext cx="7479500" cy="708726"/>
          </a:xfrm>
          <a:prstGeom prst="roundRect">
            <a:avLst>
              <a:gd name="adj" fmla="val 16706"/>
            </a:avLst>
          </a:prstGeom>
          <a:solidFill>
            <a:schemeClr val="lt1">
              <a:alpha val="49803"/>
            </a:schemeClr>
          </a:solidFill>
          <a:ln w="12700" cap="flat" cmpd="sng">
            <a:solidFill>
              <a:srgbClr val="72504F"/>
            </a:solidFill>
            <a:prstDash val="dot"/>
            <a:round/>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300" u="none" strike="noStrike" cap="none" dirty="0">
              <a:solidFill>
                <a:srgbClr val="435369"/>
              </a:solidFill>
              <a:latin typeface="Calibri" panose="020F0502020204030204" pitchFamily="34" charset="0"/>
              <a:cs typeface="Calibri" panose="020F0502020204030204" pitchFamily="34" charset="0"/>
              <a:sym typeface="Arial"/>
            </a:endParaRPr>
          </a:p>
        </p:txBody>
      </p:sp>
      <p:sp>
        <p:nvSpPr>
          <p:cNvPr id="4" name="Google Shape;122;p4">
            <a:extLst>
              <a:ext uri="{FF2B5EF4-FFF2-40B4-BE49-F238E27FC236}">
                <a16:creationId xmlns:a16="http://schemas.microsoft.com/office/drawing/2014/main" id="{D5695531-9074-E75B-0C7F-CCBDE0705C39}"/>
              </a:ext>
            </a:extLst>
          </p:cNvPr>
          <p:cNvSpPr/>
          <p:nvPr/>
        </p:nvSpPr>
        <p:spPr>
          <a:xfrm>
            <a:off x="906102" y="3757647"/>
            <a:ext cx="7479500" cy="708726"/>
          </a:xfrm>
          <a:prstGeom prst="roundRect">
            <a:avLst>
              <a:gd name="adj" fmla="val 16706"/>
            </a:avLst>
          </a:prstGeom>
          <a:solidFill>
            <a:schemeClr val="lt1">
              <a:alpha val="49803"/>
            </a:schemeClr>
          </a:solidFill>
          <a:ln w="12700" cap="flat" cmpd="sng">
            <a:solidFill>
              <a:srgbClr val="72504F"/>
            </a:solidFill>
            <a:prstDash val="dot"/>
            <a:round/>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300" u="none" strike="noStrike" cap="none" dirty="0">
              <a:solidFill>
                <a:srgbClr val="435369"/>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18"/>
          <p:cNvSpPr txBox="1"/>
          <p:nvPr/>
        </p:nvSpPr>
        <p:spPr>
          <a:xfrm>
            <a:off x="-3346785" y="4466100"/>
            <a:ext cx="2138700" cy="338700"/>
          </a:xfrm>
          <a:prstGeom prst="rect">
            <a:avLst/>
          </a:prstGeom>
          <a:noFill/>
          <a:ln>
            <a:noFill/>
          </a:ln>
        </p:spPr>
        <p:txBody>
          <a:bodyPr spcFirstLastPara="1" wrap="square" lIns="91425" tIns="91425" rIns="91425" bIns="91425" anchor="t" anchorCtr="0">
            <a:spAutoFit/>
          </a:bodyPr>
          <a:lstStyle/>
          <a:p>
            <a:pPr marL="0" marR="0" lvl="0" indent="0" algn="r" rtl="1">
              <a:lnSpc>
                <a:spcPct val="100000"/>
              </a:lnSpc>
              <a:spcBef>
                <a:spcPts val="0"/>
              </a:spcBef>
              <a:spcAft>
                <a:spcPts val="0"/>
              </a:spcAft>
              <a:buClr>
                <a:schemeClr val="dk1"/>
              </a:buClr>
              <a:buSzPts val="1100"/>
              <a:buFont typeface="Arial"/>
              <a:buNone/>
            </a:pPr>
            <a:r>
              <a:rPr lang="iw" sz="1000" b="0" i="0" u="sng" strike="noStrike" cap="none">
                <a:solidFill>
                  <a:schemeClr val="accent5"/>
                </a:solidFill>
                <a:latin typeface="Arial"/>
                <a:ea typeface="Arial"/>
                <a:cs typeface="Arial"/>
                <a:sym typeface="Arial"/>
                <a:hlinkClick r:id="rId3">
                  <a:extLst>
                    <a:ext uri="{A12FA001-AC4F-418D-AE19-62706E023703}">
                      <ahyp:hlinkClr xmlns:ahyp="http://schemas.microsoft.com/office/drawing/2018/hyperlinkcolor" val="tx"/>
                    </a:ext>
                  </a:extLst>
                </a:hlinkClick>
              </a:rPr>
              <a:t> מקור האיור מ: </a:t>
            </a:r>
            <a:endParaRPr sz="1400" b="0" i="0" u="none" strike="noStrike" cap="none">
              <a:solidFill>
                <a:srgbClr val="000000"/>
              </a:solidFill>
              <a:latin typeface="Arial"/>
              <a:ea typeface="Arial"/>
              <a:cs typeface="Arial"/>
              <a:sym typeface="Arial"/>
            </a:endParaRPr>
          </a:p>
        </p:txBody>
      </p:sp>
      <p:sp>
        <p:nvSpPr>
          <p:cNvPr id="442" name="Google Shape;442;p18"/>
          <p:cNvSpPr txBox="1"/>
          <p:nvPr/>
        </p:nvSpPr>
        <p:spPr>
          <a:xfrm>
            <a:off x="-3346785" y="4804800"/>
            <a:ext cx="30000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iw" sz="1000" b="0" i="0" u="none" strike="noStrike" cap="none">
                <a:solidFill>
                  <a:schemeClr val="dk1"/>
                </a:solidFill>
                <a:latin typeface="Arial"/>
                <a:ea typeface="Arial"/>
                <a:cs typeface="Arial"/>
                <a:sym typeface="Arial"/>
              </a:rPr>
              <a:t>https://epea.com/en/about-us/cradle-to-crad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2" name="Google Shape;122;p4">
            <a:extLst>
              <a:ext uri="{FF2B5EF4-FFF2-40B4-BE49-F238E27FC236}">
                <a16:creationId xmlns:a16="http://schemas.microsoft.com/office/drawing/2014/main" id="{B3C86A9E-629D-A77F-DD59-37577C145E39}"/>
              </a:ext>
            </a:extLst>
          </p:cNvPr>
          <p:cNvSpPr/>
          <p:nvPr/>
        </p:nvSpPr>
        <p:spPr>
          <a:xfrm>
            <a:off x="774914" y="683198"/>
            <a:ext cx="4987559" cy="819733"/>
          </a:xfrm>
          <a:prstGeom prst="roundRect">
            <a:avLst>
              <a:gd name="adj" fmla="val 16667"/>
            </a:avLst>
          </a:prstGeom>
          <a:solidFill>
            <a:schemeClr val="lt1">
              <a:alpha val="49803"/>
            </a:schemeClr>
          </a:solidFill>
          <a:ln w="12700" cap="flat" cmpd="sng">
            <a:solidFill>
              <a:srgbClr val="72504F"/>
            </a:solidFill>
            <a:prstDash val="dot"/>
            <a:round/>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300" u="none" strike="noStrike" cap="none" dirty="0">
              <a:solidFill>
                <a:srgbClr val="435369"/>
              </a:solidFill>
              <a:latin typeface="Calibri" panose="020F0502020204030204" pitchFamily="34" charset="0"/>
              <a:cs typeface="Calibri" panose="020F0502020204030204" pitchFamily="34" charset="0"/>
              <a:sym typeface="Arial"/>
            </a:endParaRPr>
          </a:p>
        </p:txBody>
      </p:sp>
      <p:sp>
        <p:nvSpPr>
          <p:cNvPr id="3" name="Google Shape;122;p4">
            <a:extLst>
              <a:ext uri="{FF2B5EF4-FFF2-40B4-BE49-F238E27FC236}">
                <a16:creationId xmlns:a16="http://schemas.microsoft.com/office/drawing/2014/main" id="{6C00D7AC-8C33-0233-BF09-133C0582D943}"/>
              </a:ext>
            </a:extLst>
          </p:cNvPr>
          <p:cNvSpPr/>
          <p:nvPr/>
        </p:nvSpPr>
        <p:spPr>
          <a:xfrm>
            <a:off x="774914" y="1752719"/>
            <a:ext cx="4987559" cy="819733"/>
          </a:xfrm>
          <a:prstGeom prst="roundRect">
            <a:avLst>
              <a:gd name="adj" fmla="val 16667"/>
            </a:avLst>
          </a:prstGeom>
          <a:solidFill>
            <a:schemeClr val="lt1">
              <a:alpha val="49803"/>
            </a:schemeClr>
          </a:solidFill>
          <a:ln w="12700" cap="flat" cmpd="sng">
            <a:solidFill>
              <a:srgbClr val="72504F"/>
            </a:solidFill>
            <a:prstDash val="dot"/>
            <a:round/>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300" u="none" strike="noStrike" cap="none" dirty="0">
              <a:solidFill>
                <a:srgbClr val="435369"/>
              </a:solidFill>
              <a:latin typeface="Calibri" panose="020F0502020204030204" pitchFamily="34" charset="0"/>
              <a:cs typeface="Calibri" panose="020F0502020204030204" pitchFamily="34" charset="0"/>
              <a:sym typeface="Arial"/>
            </a:endParaRPr>
          </a:p>
        </p:txBody>
      </p:sp>
      <p:sp>
        <p:nvSpPr>
          <p:cNvPr id="4" name="Google Shape;122;p4">
            <a:extLst>
              <a:ext uri="{FF2B5EF4-FFF2-40B4-BE49-F238E27FC236}">
                <a16:creationId xmlns:a16="http://schemas.microsoft.com/office/drawing/2014/main" id="{4384CDFE-D643-FCCF-E2A5-544D17D70BB1}"/>
              </a:ext>
            </a:extLst>
          </p:cNvPr>
          <p:cNvSpPr/>
          <p:nvPr/>
        </p:nvSpPr>
        <p:spPr>
          <a:xfrm>
            <a:off x="774914" y="2846733"/>
            <a:ext cx="4987559" cy="819733"/>
          </a:xfrm>
          <a:prstGeom prst="roundRect">
            <a:avLst>
              <a:gd name="adj" fmla="val 16667"/>
            </a:avLst>
          </a:prstGeom>
          <a:solidFill>
            <a:schemeClr val="lt1">
              <a:alpha val="49803"/>
            </a:schemeClr>
          </a:solidFill>
          <a:ln w="12700" cap="flat" cmpd="sng">
            <a:solidFill>
              <a:srgbClr val="72504F"/>
            </a:solidFill>
            <a:prstDash val="dot"/>
            <a:round/>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300" u="none" strike="noStrike" cap="none" dirty="0">
              <a:solidFill>
                <a:srgbClr val="435369"/>
              </a:solidFill>
              <a:latin typeface="Calibri" panose="020F0502020204030204" pitchFamily="34" charset="0"/>
              <a:cs typeface="Calibri" panose="020F0502020204030204" pitchFamily="34" charset="0"/>
              <a:sym typeface="Arial"/>
            </a:endParaRPr>
          </a:p>
        </p:txBody>
      </p:sp>
      <p:sp>
        <p:nvSpPr>
          <p:cNvPr id="5" name="Google Shape;122;p4">
            <a:extLst>
              <a:ext uri="{FF2B5EF4-FFF2-40B4-BE49-F238E27FC236}">
                <a16:creationId xmlns:a16="http://schemas.microsoft.com/office/drawing/2014/main" id="{409DFF9D-1C3C-E106-6ABA-635589092EB0}"/>
              </a:ext>
            </a:extLst>
          </p:cNvPr>
          <p:cNvSpPr/>
          <p:nvPr/>
        </p:nvSpPr>
        <p:spPr>
          <a:xfrm>
            <a:off x="774914" y="3924419"/>
            <a:ext cx="4987559" cy="819733"/>
          </a:xfrm>
          <a:prstGeom prst="roundRect">
            <a:avLst>
              <a:gd name="adj" fmla="val 16667"/>
            </a:avLst>
          </a:prstGeom>
          <a:solidFill>
            <a:schemeClr val="lt1">
              <a:alpha val="49803"/>
            </a:schemeClr>
          </a:solidFill>
          <a:ln w="12700" cap="flat" cmpd="sng">
            <a:solidFill>
              <a:srgbClr val="72504F"/>
            </a:solidFill>
            <a:prstDash val="dot"/>
            <a:round/>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300" u="none" strike="noStrike" cap="none" dirty="0">
              <a:solidFill>
                <a:srgbClr val="435369"/>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80" name="Google Shape;580;p22"/>
          <p:cNvSpPr/>
          <p:nvPr/>
        </p:nvSpPr>
        <p:spPr>
          <a:xfrm>
            <a:off x="6850087" y="1752017"/>
            <a:ext cx="1906373" cy="819733"/>
          </a:xfrm>
          <a:prstGeom prst="roundRect">
            <a:avLst>
              <a:gd name="adj" fmla="val 16667"/>
            </a:avLst>
          </a:prstGeom>
          <a:solidFill>
            <a:schemeClr val="lt1">
              <a:alpha val="49803"/>
            </a:schemeClr>
          </a:solidFill>
          <a:ln w="12700" cap="flat" cmpd="sng">
            <a:solidFill>
              <a:srgbClr val="72504F"/>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r>
              <a:rPr lang="iw" sz="2000" b="1" i="0" u="none" strike="noStrike" cap="none" dirty="0">
                <a:solidFill>
                  <a:srgbClr val="435369"/>
                </a:solidFill>
                <a:latin typeface="Calibri"/>
                <a:ea typeface="Calibri"/>
                <a:cs typeface="Calibri"/>
                <a:sym typeface="Calibri"/>
              </a:rPr>
              <a:t>מוצר</a:t>
            </a:r>
            <a:endParaRPr sz="2000" b="0" i="0" u="none" strike="noStrike" cap="none" dirty="0">
              <a:solidFill>
                <a:schemeClr val="lt1"/>
              </a:solidFill>
              <a:latin typeface="Arial"/>
              <a:ea typeface="Arial"/>
              <a:cs typeface="Arial"/>
              <a:sym typeface="Arial"/>
            </a:endParaRPr>
          </a:p>
        </p:txBody>
      </p:sp>
      <p:sp>
        <p:nvSpPr>
          <p:cNvPr id="2" name="Google Shape;580;p22">
            <a:extLst>
              <a:ext uri="{FF2B5EF4-FFF2-40B4-BE49-F238E27FC236}">
                <a16:creationId xmlns:a16="http://schemas.microsoft.com/office/drawing/2014/main" id="{D9E0F166-0C12-AF85-B779-124A5796FFAE}"/>
              </a:ext>
            </a:extLst>
          </p:cNvPr>
          <p:cNvSpPr/>
          <p:nvPr/>
        </p:nvSpPr>
        <p:spPr>
          <a:xfrm>
            <a:off x="4229351" y="1752017"/>
            <a:ext cx="1906373" cy="819733"/>
          </a:xfrm>
          <a:prstGeom prst="roundRect">
            <a:avLst>
              <a:gd name="adj" fmla="val 16667"/>
            </a:avLst>
          </a:prstGeom>
          <a:solidFill>
            <a:schemeClr val="lt1">
              <a:alpha val="49803"/>
            </a:schemeClr>
          </a:solidFill>
          <a:ln w="12700" cap="flat" cmpd="sng">
            <a:solidFill>
              <a:srgbClr val="72504F"/>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r>
              <a:rPr lang="he" sz="2000" b="1" i="0" u="none" strike="noStrike" cap="none" dirty="0">
                <a:solidFill>
                  <a:srgbClr val="435369"/>
                </a:solidFill>
                <a:latin typeface="Calibri"/>
                <a:ea typeface="Calibri"/>
                <a:cs typeface="Calibri"/>
                <a:sym typeface="Calibri"/>
              </a:rPr>
              <a:t>מרכיב</a:t>
            </a:r>
            <a:endParaRPr sz="2000" b="0" i="0" u="none" strike="noStrike" cap="none" dirty="0">
              <a:solidFill>
                <a:schemeClr val="lt1"/>
              </a:solidFill>
              <a:latin typeface="Arial"/>
              <a:ea typeface="Arial"/>
              <a:cs typeface="Arial"/>
              <a:sym typeface="Arial"/>
            </a:endParaRPr>
          </a:p>
        </p:txBody>
      </p:sp>
      <p:sp>
        <p:nvSpPr>
          <p:cNvPr id="3" name="Google Shape;580;p22">
            <a:extLst>
              <a:ext uri="{FF2B5EF4-FFF2-40B4-BE49-F238E27FC236}">
                <a16:creationId xmlns:a16="http://schemas.microsoft.com/office/drawing/2014/main" id="{E12BC272-FC22-D347-6290-56401BA8853D}"/>
              </a:ext>
            </a:extLst>
          </p:cNvPr>
          <p:cNvSpPr/>
          <p:nvPr/>
        </p:nvSpPr>
        <p:spPr>
          <a:xfrm>
            <a:off x="1559630" y="1752017"/>
            <a:ext cx="1906373" cy="819733"/>
          </a:xfrm>
          <a:prstGeom prst="roundRect">
            <a:avLst>
              <a:gd name="adj" fmla="val 16667"/>
            </a:avLst>
          </a:prstGeom>
          <a:solidFill>
            <a:schemeClr val="lt1">
              <a:alpha val="49803"/>
            </a:schemeClr>
          </a:solidFill>
          <a:ln w="12700" cap="flat" cmpd="sng">
            <a:solidFill>
              <a:srgbClr val="72504F"/>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2000" u="none" strike="noStrike" cap="none" dirty="0">
              <a:solidFill>
                <a:srgbClr val="435369"/>
              </a:solidFill>
              <a:latin typeface="Calibri" panose="020F0502020204030204" pitchFamily="34" charset="0"/>
              <a:cs typeface="Calibri" panose="020F0502020204030204" pitchFamily="34" charset="0"/>
              <a:sym typeface="Arial"/>
            </a:endParaRPr>
          </a:p>
        </p:txBody>
      </p:sp>
      <p:sp>
        <p:nvSpPr>
          <p:cNvPr id="4" name="Google Shape;580;p22">
            <a:extLst>
              <a:ext uri="{FF2B5EF4-FFF2-40B4-BE49-F238E27FC236}">
                <a16:creationId xmlns:a16="http://schemas.microsoft.com/office/drawing/2014/main" id="{BDF4AA6A-52D1-56F0-95F0-4E3794BE3127}"/>
              </a:ext>
            </a:extLst>
          </p:cNvPr>
          <p:cNvSpPr/>
          <p:nvPr/>
        </p:nvSpPr>
        <p:spPr>
          <a:xfrm>
            <a:off x="1559630" y="3303231"/>
            <a:ext cx="1906373" cy="819733"/>
          </a:xfrm>
          <a:prstGeom prst="roundRect">
            <a:avLst>
              <a:gd name="adj" fmla="val 16667"/>
            </a:avLst>
          </a:prstGeom>
          <a:solidFill>
            <a:schemeClr val="lt1">
              <a:alpha val="49803"/>
            </a:schemeClr>
          </a:solidFill>
          <a:ln w="12700" cap="flat" cmpd="sng">
            <a:solidFill>
              <a:srgbClr val="72504F"/>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2000" u="none" strike="noStrike" cap="none" dirty="0">
              <a:solidFill>
                <a:srgbClr val="435369"/>
              </a:solidFill>
              <a:latin typeface="Calibri" panose="020F0502020204030204" pitchFamily="34" charset="0"/>
              <a:cs typeface="Calibri" panose="020F0502020204030204" pitchFamily="34" charset="0"/>
              <a:sym typeface="Arial"/>
            </a:endParaRPr>
          </a:p>
        </p:txBody>
      </p:sp>
      <p:sp>
        <p:nvSpPr>
          <p:cNvPr id="5" name="Google Shape;580;p22">
            <a:extLst>
              <a:ext uri="{FF2B5EF4-FFF2-40B4-BE49-F238E27FC236}">
                <a16:creationId xmlns:a16="http://schemas.microsoft.com/office/drawing/2014/main" id="{DF73E148-EC04-D944-2E67-6C54919FE051}"/>
              </a:ext>
            </a:extLst>
          </p:cNvPr>
          <p:cNvSpPr/>
          <p:nvPr/>
        </p:nvSpPr>
        <p:spPr>
          <a:xfrm>
            <a:off x="4213023" y="3303231"/>
            <a:ext cx="1906373" cy="819733"/>
          </a:xfrm>
          <a:prstGeom prst="roundRect">
            <a:avLst>
              <a:gd name="adj" fmla="val 16667"/>
            </a:avLst>
          </a:prstGeom>
          <a:solidFill>
            <a:schemeClr val="lt1">
              <a:alpha val="49803"/>
            </a:schemeClr>
          </a:solidFill>
          <a:ln w="12700" cap="flat" cmpd="sng">
            <a:solidFill>
              <a:srgbClr val="72504F"/>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2000" u="none" strike="noStrike" cap="none" dirty="0">
              <a:solidFill>
                <a:srgbClr val="435369"/>
              </a:solidFill>
              <a:latin typeface="Calibri" panose="020F0502020204030204" pitchFamily="34" charset="0"/>
              <a:cs typeface="Calibri" panose="020F0502020204030204" pitchFamily="34" charset="0"/>
              <a:sym typeface="Arial"/>
            </a:endParaRPr>
          </a:p>
        </p:txBody>
      </p:sp>
      <p:sp>
        <p:nvSpPr>
          <p:cNvPr id="6" name="Google Shape;580;p22">
            <a:extLst>
              <a:ext uri="{FF2B5EF4-FFF2-40B4-BE49-F238E27FC236}">
                <a16:creationId xmlns:a16="http://schemas.microsoft.com/office/drawing/2014/main" id="{88F8DFEA-6136-0E00-40E0-FF7FB35687C9}"/>
              </a:ext>
            </a:extLst>
          </p:cNvPr>
          <p:cNvSpPr/>
          <p:nvPr/>
        </p:nvSpPr>
        <p:spPr>
          <a:xfrm>
            <a:off x="6850087" y="3303231"/>
            <a:ext cx="1906373" cy="819733"/>
          </a:xfrm>
          <a:prstGeom prst="roundRect">
            <a:avLst>
              <a:gd name="adj" fmla="val 16667"/>
            </a:avLst>
          </a:prstGeom>
          <a:solidFill>
            <a:schemeClr val="lt1">
              <a:alpha val="49803"/>
            </a:schemeClr>
          </a:solidFill>
          <a:ln w="12700" cap="flat" cmpd="sng">
            <a:solidFill>
              <a:srgbClr val="72504F"/>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2000" u="none" strike="noStrike" cap="none" dirty="0">
              <a:solidFill>
                <a:srgbClr val="435369"/>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graphicFrame>
        <p:nvGraphicFramePr>
          <p:cNvPr id="636" name="Google Shape;636;p26"/>
          <p:cNvGraphicFramePr/>
          <p:nvPr/>
        </p:nvGraphicFramePr>
        <p:xfrm>
          <a:off x="457202" y="1196705"/>
          <a:ext cx="6001050" cy="3120102"/>
        </p:xfrm>
        <a:graphic>
          <a:graphicData uri="http://schemas.openxmlformats.org/drawingml/2006/table">
            <a:tbl>
              <a:tblPr>
                <a:noFill/>
                <a:tableStyleId>{DAE3286F-BF0A-44AD-92A4-9BDA47305D51}</a:tableStyleId>
              </a:tblPr>
              <a:tblGrid>
                <a:gridCol w="1383825">
                  <a:extLst>
                    <a:ext uri="{9D8B030D-6E8A-4147-A177-3AD203B41FA5}">
                      <a16:colId xmlns:a16="http://schemas.microsoft.com/office/drawing/2014/main" val="20000"/>
                    </a:ext>
                  </a:extLst>
                </a:gridCol>
                <a:gridCol w="1383825">
                  <a:extLst>
                    <a:ext uri="{9D8B030D-6E8A-4147-A177-3AD203B41FA5}">
                      <a16:colId xmlns:a16="http://schemas.microsoft.com/office/drawing/2014/main" val="20001"/>
                    </a:ext>
                  </a:extLst>
                </a:gridCol>
                <a:gridCol w="1383825">
                  <a:extLst>
                    <a:ext uri="{9D8B030D-6E8A-4147-A177-3AD203B41FA5}">
                      <a16:colId xmlns:a16="http://schemas.microsoft.com/office/drawing/2014/main" val="20002"/>
                    </a:ext>
                  </a:extLst>
                </a:gridCol>
                <a:gridCol w="1849575">
                  <a:extLst>
                    <a:ext uri="{9D8B030D-6E8A-4147-A177-3AD203B41FA5}">
                      <a16:colId xmlns:a16="http://schemas.microsoft.com/office/drawing/2014/main" val="20003"/>
                    </a:ext>
                  </a:extLst>
                </a:gridCol>
              </a:tblGrid>
              <a:tr h="743000">
                <a:tc>
                  <a:txBody>
                    <a:bodyPr/>
                    <a:lstStyle/>
                    <a:p>
                      <a:pPr marL="0" marR="0" lvl="0" indent="0" algn="l" rtl="0">
                        <a:lnSpc>
                          <a:spcPct val="120000"/>
                        </a:lnSpc>
                        <a:spcBef>
                          <a:spcPts val="0"/>
                        </a:spcBef>
                        <a:spcAft>
                          <a:spcPts val="0"/>
                        </a:spcAft>
                        <a:buClr>
                          <a:srgbClr val="000000"/>
                        </a:buClr>
                        <a:buSzPts val="1200"/>
                        <a:buFont typeface="Arial"/>
                        <a:buNone/>
                      </a:pPr>
                      <a:endParaRPr sz="1200" b="1" u="none" strike="noStrike" cap="none">
                        <a:solidFill>
                          <a:schemeClr val="lt1"/>
                        </a:solidFill>
                        <a:latin typeface="Calibri"/>
                        <a:ea typeface="Calibri"/>
                        <a:cs typeface="Calibri"/>
                        <a:sym typeface="Calibri"/>
                      </a:endParaRPr>
                    </a:p>
                  </a:txBody>
                  <a:tcPr marL="91425" marR="91425" marT="91425" marB="91425">
                    <a:lnL w="12700" cap="flat" cmpd="sng">
                      <a:solidFill>
                        <a:srgbClr val="72504F"/>
                      </a:solidFill>
                      <a:prstDash val="dot"/>
                      <a:round/>
                      <a:headEnd type="none" w="sm" len="sm"/>
                      <a:tailEnd type="none" w="sm" len="sm"/>
                    </a:lnL>
                    <a:lnR w="12700" cap="flat" cmpd="sng">
                      <a:solidFill>
                        <a:srgbClr val="72504F"/>
                      </a:solidFill>
                      <a:prstDash val="dot"/>
                      <a:round/>
                      <a:headEnd type="none" w="sm" len="sm"/>
                      <a:tailEnd type="none" w="sm" len="sm"/>
                    </a:lnR>
                    <a:lnT w="12700" cap="flat" cmpd="sng">
                      <a:solidFill>
                        <a:srgbClr val="72504F"/>
                      </a:solidFill>
                      <a:prstDash val="dot"/>
                      <a:round/>
                      <a:headEnd type="none" w="sm" len="sm"/>
                      <a:tailEnd type="none" w="sm" len="sm"/>
                    </a:lnT>
                    <a:lnB w="12700" cap="flat" cmpd="sng">
                      <a:solidFill>
                        <a:srgbClr val="72504F"/>
                      </a:solidFill>
                      <a:prstDash val="dot"/>
                      <a:round/>
                      <a:headEnd type="none" w="sm" len="sm"/>
                      <a:tailEnd type="none" w="sm" len="sm"/>
                    </a:lnB>
                    <a:solidFill>
                      <a:srgbClr val="F19B21"/>
                    </a:solidFill>
                  </a:tcPr>
                </a:tc>
                <a:tc>
                  <a:txBody>
                    <a:bodyPr/>
                    <a:lstStyle/>
                    <a:p>
                      <a:pPr marL="0" marR="0" lvl="0" indent="0" algn="r" rtl="1">
                        <a:lnSpc>
                          <a:spcPct val="120000"/>
                        </a:lnSpc>
                        <a:spcBef>
                          <a:spcPts val="0"/>
                        </a:spcBef>
                        <a:spcAft>
                          <a:spcPts val="0"/>
                        </a:spcAft>
                        <a:buClr>
                          <a:srgbClr val="000000"/>
                        </a:buClr>
                        <a:buSzPts val="1200"/>
                        <a:buFont typeface="Arial"/>
                        <a:buNone/>
                      </a:pPr>
                      <a:r>
                        <a:rPr lang="iw" sz="1200" b="1" u="none" strike="noStrike" cap="none">
                          <a:solidFill>
                            <a:schemeClr val="lt1"/>
                          </a:solidFill>
                          <a:latin typeface="Calibri"/>
                          <a:ea typeface="Calibri"/>
                          <a:cs typeface="Calibri"/>
                          <a:sym typeface="Calibri"/>
                        </a:rPr>
                        <a:t>לאחר תיקון ניתן יהיה לחזור ולהשתמש בהם </a:t>
                      </a:r>
                      <a:endParaRPr sz="1200" b="1" u="none" strike="noStrike" cap="none">
                        <a:solidFill>
                          <a:schemeClr val="lt1"/>
                        </a:solidFill>
                        <a:latin typeface="Calibri"/>
                        <a:ea typeface="Calibri"/>
                        <a:cs typeface="Calibri"/>
                        <a:sym typeface="Calibri"/>
                      </a:endParaRPr>
                    </a:p>
                  </a:txBody>
                  <a:tcPr marL="91425" marR="91425" marT="91425" marB="91425">
                    <a:lnL w="12700" cap="flat" cmpd="sng">
                      <a:solidFill>
                        <a:srgbClr val="72504F"/>
                      </a:solidFill>
                      <a:prstDash val="dot"/>
                      <a:round/>
                      <a:headEnd type="none" w="sm" len="sm"/>
                      <a:tailEnd type="none" w="sm" len="sm"/>
                    </a:lnL>
                    <a:lnR w="12700" cap="flat" cmpd="sng">
                      <a:solidFill>
                        <a:srgbClr val="72504F"/>
                      </a:solidFill>
                      <a:prstDash val="dot"/>
                      <a:round/>
                      <a:headEnd type="none" w="sm" len="sm"/>
                      <a:tailEnd type="none" w="sm" len="sm"/>
                    </a:lnR>
                    <a:lnT w="12700" cap="flat" cmpd="sng">
                      <a:solidFill>
                        <a:srgbClr val="72504F"/>
                      </a:solidFill>
                      <a:prstDash val="dot"/>
                      <a:round/>
                      <a:headEnd type="none" w="sm" len="sm"/>
                      <a:tailEnd type="none" w="sm" len="sm"/>
                    </a:lnT>
                    <a:lnB w="12700" cap="flat" cmpd="sng">
                      <a:solidFill>
                        <a:srgbClr val="72504F"/>
                      </a:solidFill>
                      <a:prstDash val="dot"/>
                      <a:round/>
                      <a:headEnd type="none" w="sm" len="sm"/>
                      <a:tailEnd type="none" w="sm" len="sm"/>
                    </a:lnB>
                    <a:solidFill>
                      <a:srgbClr val="F19B21"/>
                    </a:solidFill>
                  </a:tcPr>
                </a:tc>
                <a:tc>
                  <a:txBody>
                    <a:bodyPr/>
                    <a:lstStyle/>
                    <a:p>
                      <a:pPr marL="0" marR="0" lvl="0" indent="0" algn="r" rtl="1">
                        <a:lnSpc>
                          <a:spcPct val="120000"/>
                        </a:lnSpc>
                        <a:spcBef>
                          <a:spcPts val="0"/>
                        </a:spcBef>
                        <a:spcAft>
                          <a:spcPts val="0"/>
                        </a:spcAft>
                        <a:buClr>
                          <a:srgbClr val="000000"/>
                        </a:buClr>
                        <a:buSzPts val="1200"/>
                        <a:buFont typeface="Arial"/>
                        <a:buNone/>
                      </a:pPr>
                      <a:r>
                        <a:rPr lang="iw" sz="1200" b="1" u="none" strike="noStrike" cap="none">
                          <a:solidFill>
                            <a:schemeClr val="lt1"/>
                          </a:solidFill>
                          <a:latin typeface="Calibri"/>
                          <a:ea typeface="Calibri"/>
                          <a:cs typeface="Calibri"/>
                          <a:sym typeface="Calibri"/>
                        </a:rPr>
                        <a:t>ניתן לשימוש חוזר או להמשך שימוש אצל אחרים </a:t>
                      </a:r>
                      <a:endParaRPr sz="1200" b="1" u="none" strike="noStrike" cap="none">
                        <a:solidFill>
                          <a:schemeClr val="lt1"/>
                        </a:solidFill>
                        <a:latin typeface="Calibri"/>
                        <a:ea typeface="Calibri"/>
                        <a:cs typeface="Calibri"/>
                        <a:sym typeface="Calibri"/>
                      </a:endParaRPr>
                    </a:p>
                  </a:txBody>
                  <a:tcPr marL="91425" marR="91425" marT="91425" marB="91425">
                    <a:lnL w="12700" cap="flat" cmpd="sng">
                      <a:solidFill>
                        <a:srgbClr val="72504F"/>
                      </a:solidFill>
                      <a:prstDash val="dot"/>
                      <a:round/>
                      <a:headEnd type="none" w="sm" len="sm"/>
                      <a:tailEnd type="none" w="sm" len="sm"/>
                    </a:lnL>
                    <a:lnR w="12700" cap="flat" cmpd="sng">
                      <a:solidFill>
                        <a:srgbClr val="72504F"/>
                      </a:solidFill>
                      <a:prstDash val="dot"/>
                      <a:round/>
                      <a:headEnd type="none" w="sm" len="sm"/>
                      <a:tailEnd type="none" w="sm" len="sm"/>
                    </a:lnR>
                    <a:lnT w="12700" cap="flat" cmpd="sng">
                      <a:solidFill>
                        <a:srgbClr val="72504F"/>
                      </a:solidFill>
                      <a:prstDash val="dot"/>
                      <a:round/>
                      <a:headEnd type="none" w="sm" len="sm"/>
                      <a:tailEnd type="none" w="sm" len="sm"/>
                    </a:lnT>
                    <a:lnB w="12700" cap="flat" cmpd="sng">
                      <a:solidFill>
                        <a:srgbClr val="72504F"/>
                      </a:solidFill>
                      <a:prstDash val="dot"/>
                      <a:round/>
                      <a:headEnd type="none" w="sm" len="sm"/>
                      <a:tailEnd type="none" w="sm" len="sm"/>
                    </a:lnB>
                    <a:solidFill>
                      <a:srgbClr val="F19B21"/>
                    </a:solidFill>
                  </a:tcPr>
                </a:tc>
                <a:tc>
                  <a:txBody>
                    <a:bodyPr/>
                    <a:lstStyle/>
                    <a:p>
                      <a:pPr marL="0" marR="0" lvl="0" indent="0" algn="r" rtl="1">
                        <a:lnSpc>
                          <a:spcPct val="120000"/>
                        </a:lnSpc>
                        <a:spcBef>
                          <a:spcPts val="0"/>
                        </a:spcBef>
                        <a:spcAft>
                          <a:spcPts val="0"/>
                        </a:spcAft>
                        <a:buClr>
                          <a:srgbClr val="000000"/>
                        </a:buClr>
                        <a:buSzPts val="1200"/>
                        <a:buFont typeface="Arial"/>
                        <a:buNone/>
                      </a:pPr>
                      <a:r>
                        <a:rPr lang="iw" sz="1200" b="1" u="none" strike="noStrike" cap="none">
                          <a:solidFill>
                            <a:schemeClr val="lt1"/>
                          </a:solidFill>
                          <a:latin typeface="Calibri"/>
                          <a:ea typeface="Calibri"/>
                          <a:cs typeface="Calibri"/>
                          <a:sym typeface="Calibri"/>
                        </a:rPr>
                        <a:t>חפצים בשימוש </a:t>
                      </a:r>
                      <a:br>
                        <a:rPr lang="iw" sz="1200" b="1" u="none" strike="noStrike" cap="none">
                          <a:solidFill>
                            <a:schemeClr val="lt1"/>
                          </a:solidFill>
                          <a:latin typeface="Calibri"/>
                          <a:ea typeface="Calibri"/>
                          <a:cs typeface="Calibri"/>
                          <a:sym typeface="Calibri"/>
                        </a:rPr>
                      </a:br>
                      <a:r>
                        <a:rPr lang="iw" sz="1200" b="1" u="none" strike="noStrike" cap="none">
                          <a:solidFill>
                            <a:schemeClr val="lt1"/>
                          </a:solidFill>
                          <a:latin typeface="Calibri"/>
                          <a:ea typeface="Calibri"/>
                          <a:cs typeface="Calibri"/>
                          <a:sym typeface="Calibri"/>
                        </a:rPr>
                        <a:t>לעיתים רחוקות </a:t>
                      </a:r>
                      <a:endParaRPr sz="1200" b="1" u="none" strike="noStrike" cap="none">
                        <a:solidFill>
                          <a:schemeClr val="lt1"/>
                        </a:solidFill>
                        <a:latin typeface="Calibri"/>
                        <a:ea typeface="Calibri"/>
                        <a:cs typeface="Calibri"/>
                        <a:sym typeface="Calibri"/>
                      </a:endParaRPr>
                    </a:p>
                    <a:p>
                      <a:pPr marL="0" marR="0" lvl="0" indent="0" algn="r" rtl="1">
                        <a:lnSpc>
                          <a:spcPct val="120000"/>
                        </a:lnSpc>
                        <a:spcBef>
                          <a:spcPts val="0"/>
                        </a:spcBef>
                        <a:spcAft>
                          <a:spcPts val="0"/>
                        </a:spcAft>
                        <a:buClr>
                          <a:srgbClr val="000000"/>
                        </a:buClr>
                        <a:buSzPts val="1200"/>
                        <a:buFont typeface="Arial"/>
                        <a:buNone/>
                      </a:pPr>
                      <a:r>
                        <a:rPr lang="iw" sz="1200" b="1" u="none" strike="noStrike" cap="none">
                          <a:solidFill>
                            <a:schemeClr val="lt1"/>
                          </a:solidFill>
                          <a:latin typeface="Calibri"/>
                          <a:ea typeface="Calibri"/>
                          <a:cs typeface="Calibri"/>
                          <a:sym typeface="Calibri"/>
                        </a:rPr>
                        <a:t>(2-3 חודשים ומעלה)</a:t>
                      </a:r>
                      <a:endParaRPr sz="1200" b="1" u="none" strike="noStrike" cap="none">
                        <a:solidFill>
                          <a:schemeClr val="lt1"/>
                        </a:solidFill>
                        <a:latin typeface="Calibri"/>
                        <a:ea typeface="Calibri"/>
                        <a:cs typeface="Calibri"/>
                        <a:sym typeface="Calibri"/>
                      </a:endParaRPr>
                    </a:p>
                  </a:txBody>
                  <a:tcPr marL="91425" marR="91425" marT="91425" marB="91425">
                    <a:lnL w="12700" cap="flat" cmpd="sng">
                      <a:solidFill>
                        <a:srgbClr val="72504F"/>
                      </a:solidFill>
                      <a:prstDash val="dot"/>
                      <a:round/>
                      <a:headEnd type="none" w="sm" len="sm"/>
                      <a:tailEnd type="none" w="sm" len="sm"/>
                    </a:lnL>
                    <a:lnR w="12700" cap="flat" cmpd="sng">
                      <a:solidFill>
                        <a:srgbClr val="72504F"/>
                      </a:solidFill>
                      <a:prstDash val="dot"/>
                      <a:round/>
                      <a:headEnd type="none" w="sm" len="sm"/>
                      <a:tailEnd type="none" w="sm" len="sm"/>
                    </a:lnR>
                    <a:lnT w="12700" cap="flat" cmpd="sng">
                      <a:solidFill>
                        <a:srgbClr val="72504F"/>
                      </a:solidFill>
                      <a:prstDash val="dot"/>
                      <a:round/>
                      <a:headEnd type="none" w="sm" len="sm"/>
                      <a:tailEnd type="none" w="sm" len="sm"/>
                    </a:lnT>
                    <a:lnB w="12700" cap="flat" cmpd="sng">
                      <a:solidFill>
                        <a:srgbClr val="72504F"/>
                      </a:solidFill>
                      <a:prstDash val="dot"/>
                      <a:round/>
                      <a:headEnd type="none" w="sm" len="sm"/>
                      <a:tailEnd type="none" w="sm" len="sm"/>
                    </a:lnB>
                    <a:solidFill>
                      <a:srgbClr val="F19B21"/>
                    </a:solidFill>
                  </a:tcPr>
                </a:tc>
                <a:extLst>
                  <a:ext uri="{0D108BD9-81ED-4DB2-BD59-A6C34878D82A}">
                    <a16:rowId xmlns:a16="http://schemas.microsoft.com/office/drawing/2014/main" val="10000"/>
                  </a:ext>
                </a:extLst>
              </a:tr>
              <a:tr h="743000">
                <a:tc>
                  <a:txBody>
                    <a:bodyPr/>
                    <a:lstStyle/>
                    <a:p>
                      <a:pPr marL="0" marR="0" lvl="0" indent="0" algn="r" rtl="1">
                        <a:lnSpc>
                          <a:spcPct val="120000"/>
                        </a:lnSpc>
                        <a:spcBef>
                          <a:spcPts val="0"/>
                        </a:spcBef>
                        <a:spcAft>
                          <a:spcPts val="0"/>
                        </a:spcAft>
                        <a:buClr>
                          <a:srgbClr val="000000"/>
                        </a:buClr>
                        <a:buSzPts val="1200"/>
                        <a:buFont typeface="Arial"/>
                        <a:buNone/>
                      </a:pPr>
                      <a:r>
                        <a:rPr lang="iw" sz="1200" u="none" strike="noStrike" cap="none">
                          <a:solidFill>
                            <a:srgbClr val="435369"/>
                          </a:solidFill>
                          <a:latin typeface="Calibri"/>
                          <a:ea typeface="Calibri"/>
                          <a:cs typeface="Calibri"/>
                          <a:sym typeface="Calibri"/>
                        </a:rPr>
                        <a:t>מקדחות נטענות </a:t>
                      </a:r>
                      <a:endParaRPr sz="1200" u="none" strike="noStrike" cap="none">
                        <a:solidFill>
                          <a:srgbClr val="435369"/>
                        </a:solidFill>
                        <a:latin typeface="Calibri"/>
                        <a:ea typeface="Calibri"/>
                        <a:cs typeface="Calibri"/>
                        <a:sym typeface="Calibri"/>
                      </a:endParaRPr>
                    </a:p>
                  </a:txBody>
                  <a:tcPr marL="91425" marR="91425" marT="91425" marB="91425">
                    <a:lnL w="12700" cap="flat" cmpd="sng">
                      <a:solidFill>
                        <a:srgbClr val="72504F"/>
                      </a:solidFill>
                      <a:prstDash val="dot"/>
                      <a:round/>
                      <a:headEnd type="none" w="sm" len="sm"/>
                      <a:tailEnd type="none" w="sm" len="sm"/>
                    </a:lnL>
                    <a:lnR w="12700" cap="flat" cmpd="sng">
                      <a:solidFill>
                        <a:srgbClr val="72504F"/>
                      </a:solidFill>
                      <a:prstDash val="dot"/>
                      <a:round/>
                      <a:headEnd type="none" w="sm" len="sm"/>
                      <a:tailEnd type="none" w="sm" len="sm"/>
                    </a:lnR>
                    <a:lnT w="12700" cap="flat" cmpd="sng">
                      <a:solidFill>
                        <a:srgbClr val="72504F"/>
                      </a:solidFill>
                      <a:prstDash val="dot"/>
                      <a:round/>
                      <a:headEnd type="none" w="sm" len="sm"/>
                      <a:tailEnd type="none" w="sm" len="sm"/>
                    </a:lnT>
                    <a:lnB w="12700" cap="flat" cmpd="sng">
                      <a:solidFill>
                        <a:srgbClr val="72504F"/>
                      </a:solidFill>
                      <a:prstDash val="dot"/>
                      <a:round/>
                      <a:headEnd type="none" w="sm" len="sm"/>
                      <a:tailEnd type="none" w="sm" len="sm"/>
                    </a:lnB>
                  </a:tcPr>
                </a:tc>
                <a:tc>
                  <a:txBody>
                    <a:bodyPr/>
                    <a:lstStyle/>
                    <a:p>
                      <a:pPr marL="0" marR="0" lvl="0" indent="0" algn="ctr" rtl="0">
                        <a:lnSpc>
                          <a:spcPct val="120000"/>
                        </a:lnSpc>
                        <a:spcBef>
                          <a:spcPts val="0"/>
                        </a:spcBef>
                        <a:spcAft>
                          <a:spcPts val="0"/>
                        </a:spcAft>
                        <a:buClr>
                          <a:srgbClr val="000000"/>
                        </a:buClr>
                        <a:buSzPts val="1200"/>
                        <a:buFont typeface="Arial"/>
                        <a:buNone/>
                      </a:pPr>
                      <a:r>
                        <a:rPr lang="iw" sz="1200" u="none" strike="noStrike" cap="none">
                          <a:solidFill>
                            <a:srgbClr val="435369"/>
                          </a:solidFill>
                          <a:latin typeface="Calibri"/>
                          <a:ea typeface="Calibri"/>
                          <a:cs typeface="Calibri"/>
                          <a:sym typeface="Calibri"/>
                        </a:rPr>
                        <a:t>V</a:t>
                      </a:r>
                      <a:endParaRPr sz="1200" u="none" strike="noStrike" cap="none">
                        <a:solidFill>
                          <a:srgbClr val="435369"/>
                        </a:solidFill>
                        <a:latin typeface="Calibri"/>
                        <a:ea typeface="Calibri"/>
                        <a:cs typeface="Calibri"/>
                        <a:sym typeface="Calibri"/>
                      </a:endParaRPr>
                    </a:p>
                  </a:txBody>
                  <a:tcPr marL="91425" marR="91425" marT="91425" marB="91425" anchor="ctr">
                    <a:lnL w="12700" cap="flat" cmpd="sng">
                      <a:solidFill>
                        <a:srgbClr val="72504F"/>
                      </a:solidFill>
                      <a:prstDash val="dot"/>
                      <a:round/>
                      <a:headEnd type="none" w="sm" len="sm"/>
                      <a:tailEnd type="none" w="sm" len="sm"/>
                    </a:lnL>
                    <a:lnR w="12700" cap="flat" cmpd="sng">
                      <a:solidFill>
                        <a:srgbClr val="72504F"/>
                      </a:solidFill>
                      <a:prstDash val="dot"/>
                      <a:round/>
                      <a:headEnd type="none" w="sm" len="sm"/>
                      <a:tailEnd type="none" w="sm" len="sm"/>
                    </a:lnR>
                    <a:lnT w="12700" cap="flat" cmpd="sng">
                      <a:solidFill>
                        <a:srgbClr val="72504F"/>
                      </a:solidFill>
                      <a:prstDash val="dot"/>
                      <a:round/>
                      <a:headEnd type="none" w="sm" len="sm"/>
                      <a:tailEnd type="none" w="sm" len="sm"/>
                    </a:lnT>
                    <a:lnB w="12700" cap="flat" cmpd="sng">
                      <a:solidFill>
                        <a:srgbClr val="72504F"/>
                      </a:solidFill>
                      <a:prstDash val="dot"/>
                      <a:round/>
                      <a:headEnd type="none" w="sm" len="sm"/>
                      <a:tailEnd type="none" w="sm" len="sm"/>
                    </a:lnB>
                  </a:tcPr>
                </a:tc>
                <a:tc>
                  <a:txBody>
                    <a:bodyPr/>
                    <a:lstStyle/>
                    <a:p>
                      <a:pPr marL="0" marR="0" lvl="0" indent="0" algn="r" rtl="1">
                        <a:lnSpc>
                          <a:spcPct val="120000"/>
                        </a:lnSpc>
                        <a:spcBef>
                          <a:spcPts val="0"/>
                        </a:spcBef>
                        <a:spcAft>
                          <a:spcPts val="0"/>
                        </a:spcAft>
                        <a:buClr>
                          <a:srgbClr val="000000"/>
                        </a:buClr>
                        <a:buSzPts val="1200"/>
                        <a:buFont typeface="Arial"/>
                        <a:buNone/>
                      </a:pPr>
                      <a:r>
                        <a:rPr lang="iw" sz="1200" u="none" strike="noStrike" cap="none">
                          <a:solidFill>
                            <a:srgbClr val="435369"/>
                          </a:solidFill>
                          <a:latin typeface="Calibri"/>
                          <a:ea typeface="Calibri"/>
                          <a:cs typeface="Calibri"/>
                          <a:sym typeface="Calibri"/>
                        </a:rPr>
                        <a:t>כן- גם השכנים צרכים לעיתים רחוקות </a:t>
                      </a:r>
                      <a:endParaRPr sz="1200" u="none" strike="noStrike" cap="none">
                        <a:solidFill>
                          <a:srgbClr val="435369"/>
                        </a:solidFill>
                        <a:latin typeface="Calibri"/>
                        <a:ea typeface="Calibri"/>
                        <a:cs typeface="Calibri"/>
                        <a:sym typeface="Calibri"/>
                      </a:endParaRPr>
                    </a:p>
                  </a:txBody>
                  <a:tcPr marL="91425" marR="91425" marT="91425" marB="91425">
                    <a:lnL w="12700" cap="flat" cmpd="sng">
                      <a:solidFill>
                        <a:srgbClr val="72504F"/>
                      </a:solidFill>
                      <a:prstDash val="dot"/>
                      <a:round/>
                      <a:headEnd type="none" w="sm" len="sm"/>
                      <a:tailEnd type="none" w="sm" len="sm"/>
                    </a:lnL>
                    <a:lnR w="12700" cap="flat" cmpd="sng">
                      <a:solidFill>
                        <a:srgbClr val="72504F"/>
                      </a:solidFill>
                      <a:prstDash val="dot"/>
                      <a:round/>
                      <a:headEnd type="none" w="sm" len="sm"/>
                      <a:tailEnd type="none" w="sm" len="sm"/>
                    </a:lnR>
                    <a:lnT w="12700" cap="flat" cmpd="sng">
                      <a:solidFill>
                        <a:srgbClr val="72504F"/>
                      </a:solidFill>
                      <a:prstDash val="dot"/>
                      <a:round/>
                      <a:headEnd type="none" w="sm" len="sm"/>
                      <a:tailEnd type="none" w="sm" len="sm"/>
                    </a:lnT>
                    <a:lnB w="12700" cap="flat" cmpd="sng">
                      <a:solidFill>
                        <a:srgbClr val="72504F"/>
                      </a:solidFill>
                      <a:prstDash val="dot"/>
                      <a:round/>
                      <a:headEnd type="none" w="sm" len="sm"/>
                      <a:tailEnd type="none" w="sm" len="sm"/>
                    </a:lnB>
                  </a:tcPr>
                </a:tc>
                <a:tc>
                  <a:txBody>
                    <a:bodyPr/>
                    <a:lstStyle/>
                    <a:p>
                      <a:pPr marL="0" marR="0" lvl="0" indent="0" algn="r" rtl="1">
                        <a:lnSpc>
                          <a:spcPct val="120000"/>
                        </a:lnSpc>
                        <a:spcBef>
                          <a:spcPts val="0"/>
                        </a:spcBef>
                        <a:spcAft>
                          <a:spcPts val="0"/>
                        </a:spcAft>
                        <a:buClr>
                          <a:srgbClr val="000000"/>
                        </a:buClr>
                        <a:buSzPts val="1200"/>
                        <a:buFont typeface="Arial"/>
                        <a:buNone/>
                      </a:pPr>
                      <a:r>
                        <a:rPr lang="iw" sz="1200" u="none" strike="noStrike" cap="none">
                          <a:solidFill>
                            <a:srgbClr val="435369"/>
                          </a:solidFill>
                          <a:latin typeface="Calibri"/>
                          <a:ea typeface="Calibri"/>
                          <a:cs typeface="Calibri"/>
                          <a:sym typeface="Calibri"/>
                        </a:rPr>
                        <a:t>מקדחה </a:t>
                      </a:r>
                      <a:endParaRPr sz="1200" u="none" strike="noStrike" cap="none">
                        <a:solidFill>
                          <a:srgbClr val="435369"/>
                        </a:solidFill>
                        <a:latin typeface="Calibri"/>
                        <a:ea typeface="Calibri"/>
                        <a:cs typeface="Calibri"/>
                        <a:sym typeface="Calibri"/>
                      </a:endParaRPr>
                    </a:p>
                  </a:txBody>
                  <a:tcPr marL="91425" marR="91425" marT="91425" marB="91425">
                    <a:lnL w="12700" cap="flat" cmpd="sng">
                      <a:solidFill>
                        <a:srgbClr val="72504F"/>
                      </a:solidFill>
                      <a:prstDash val="dot"/>
                      <a:round/>
                      <a:headEnd type="none" w="sm" len="sm"/>
                      <a:tailEnd type="none" w="sm" len="sm"/>
                    </a:lnL>
                    <a:lnR w="12700" cap="flat" cmpd="sng">
                      <a:solidFill>
                        <a:srgbClr val="72504F"/>
                      </a:solidFill>
                      <a:prstDash val="dot"/>
                      <a:round/>
                      <a:headEnd type="none" w="sm" len="sm"/>
                      <a:tailEnd type="none" w="sm" len="sm"/>
                    </a:lnR>
                    <a:lnT w="12700" cap="flat" cmpd="sng">
                      <a:solidFill>
                        <a:srgbClr val="72504F"/>
                      </a:solidFill>
                      <a:prstDash val="dot"/>
                      <a:round/>
                      <a:headEnd type="none" w="sm" len="sm"/>
                      <a:tailEnd type="none" w="sm" len="sm"/>
                    </a:lnT>
                    <a:lnB w="12700" cap="flat" cmpd="sng">
                      <a:solidFill>
                        <a:srgbClr val="72504F"/>
                      </a:solidFill>
                      <a:prstDash val="dot"/>
                      <a:round/>
                      <a:headEnd type="none" w="sm" len="sm"/>
                      <a:tailEnd type="none" w="sm" len="sm"/>
                    </a:lnB>
                  </a:tcPr>
                </a:tc>
                <a:extLst>
                  <a:ext uri="{0D108BD9-81ED-4DB2-BD59-A6C34878D82A}">
                    <a16:rowId xmlns:a16="http://schemas.microsoft.com/office/drawing/2014/main" val="10001"/>
                  </a:ext>
                </a:extLst>
              </a:tr>
              <a:tr h="364200">
                <a:tc>
                  <a:txBody>
                    <a:bodyPr/>
                    <a:lstStyle/>
                    <a:p>
                      <a:pPr marL="0" marR="0" lvl="0" indent="0" algn="l" rtl="0">
                        <a:lnSpc>
                          <a:spcPct val="120000"/>
                        </a:lnSpc>
                        <a:spcBef>
                          <a:spcPts val="0"/>
                        </a:spcBef>
                        <a:spcAft>
                          <a:spcPts val="0"/>
                        </a:spcAft>
                        <a:buClr>
                          <a:srgbClr val="000000"/>
                        </a:buClr>
                        <a:buSzPts val="1200"/>
                        <a:buFont typeface="Arial"/>
                        <a:buNone/>
                      </a:pPr>
                      <a:endParaRPr sz="1200" u="none" strike="noStrike" cap="none">
                        <a:solidFill>
                          <a:srgbClr val="435369"/>
                        </a:solidFill>
                        <a:latin typeface="Calibri"/>
                        <a:ea typeface="Calibri"/>
                        <a:cs typeface="Calibri"/>
                        <a:sym typeface="Calibri"/>
                      </a:endParaRPr>
                    </a:p>
                  </a:txBody>
                  <a:tcPr marL="91425" marR="91425" marT="91425" marB="91425">
                    <a:lnL w="12700" cap="flat" cmpd="sng">
                      <a:solidFill>
                        <a:srgbClr val="72504F"/>
                      </a:solidFill>
                      <a:prstDash val="dot"/>
                      <a:round/>
                      <a:headEnd type="none" w="sm" len="sm"/>
                      <a:tailEnd type="none" w="sm" len="sm"/>
                    </a:lnL>
                    <a:lnR w="12700" cap="flat" cmpd="sng">
                      <a:solidFill>
                        <a:srgbClr val="72504F"/>
                      </a:solidFill>
                      <a:prstDash val="dot"/>
                      <a:round/>
                      <a:headEnd type="none" w="sm" len="sm"/>
                      <a:tailEnd type="none" w="sm" len="sm"/>
                    </a:lnR>
                    <a:lnT w="12700" cap="flat" cmpd="sng">
                      <a:solidFill>
                        <a:srgbClr val="72504F"/>
                      </a:solidFill>
                      <a:prstDash val="dot"/>
                      <a:round/>
                      <a:headEnd type="none" w="sm" len="sm"/>
                      <a:tailEnd type="none" w="sm" len="sm"/>
                    </a:lnT>
                    <a:lnB w="12700" cap="flat" cmpd="sng">
                      <a:solidFill>
                        <a:srgbClr val="72504F"/>
                      </a:solidFill>
                      <a:prstDash val="dot"/>
                      <a:round/>
                      <a:headEnd type="none" w="sm" len="sm"/>
                      <a:tailEnd type="none" w="sm" len="sm"/>
                    </a:lnB>
                  </a:tcPr>
                </a:tc>
                <a:tc>
                  <a:txBody>
                    <a:bodyPr/>
                    <a:lstStyle/>
                    <a:p>
                      <a:pPr marL="0" marR="0" lvl="0" indent="0" algn="l" rtl="0">
                        <a:lnSpc>
                          <a:spcPct val="120000"/>
                        </a:lnSpc>
                        <a:spcBef>
                          <a:spcPts val="0"/>
                        </a:spcBef>
                        <a:spcAft>
                          <a:spcPts val="0"/>
                        </a:spcAft>
                        <a:buClr>
                          <a:srgbClr val="000000"/>
                        </a:buClr>
                        <a:buSzPts val="1200"/>
                        <a:buFont typeface="Arial"/>
                        <a:buNone/>
                      </a:pPr>
                      <a:endParaRPr sz="1200" u="none" strike="noStrike" cap="none">
                        <a:solidFill>
                          <a:srgbClr val="435369"/>
                        </a:solidFill>
                        <a:latin typeface="Calibri"/>
                        <a:ea typeface="Calibri"/>
                        <a:cs typeface="Calibri"/>
                        <a:sym typeface="Calibri"/>
                      </a:endParaRPr>
                    </a:p>
                  </a:txBody>
                  <a:tcPr marL="91425" marR="91425" marT="91425" marB="91425">
                    <a:lnL w="12700" cap="flat" cmpd="sng">
                      <a:solidFill>
                        <a:srgbClr val="72504F"/>
                      </a:solidFill>
                      <a:prstDash val="dot"/>
                      <a:round/>
                      <a:headEnd type="none" w="sm" len="sm"/>
                      <a:tailEnd type="none" w="sm" len="sm"/>
                    </a:lnL>
                    <a:lnR w="12700" cap="flat" cmpd="sng">
                      <a:solidFill>
                        <a:srgbClr val="72504F"/>
                      </a:solidFill>
                      <a:prstDash val="dot"/>
                      <a:round/>
                      <a:headEnd type="none" w="sm" len="sm"/>
                      <a:tailEnd type="none" w="sm" len="sm"/>
                    </a:lnR>
                    <a:lnT w="12700" cap="flat" cmpd="sng">
                      <a:solidFill>
                        <a:srgbClr val="72504F"/>
                      </a:solidFill>
                      <a:prstDash val="dot"/>
                      <a:round/>
                      <a:headEnd type="none" w="sm" len="sm"/>
                      <a:tailEnd type="none" w="sm" len="sm"/>
                    </a:lnT>
                    <a:lnB w="12700" cap="flat" cmpd="sng">
                      <a:solidFill>
                        <a:srgbClr val="72504F"/>
                      </a:solidFill>
                      <a:prstDash val="dot"/>
                      <a:round/>
                      <a:headEnd type="none" w="sm" len="sm"/>
                      <a:tailEnd type="none" w="sm" len="sm"/>
                    </a:lnB>
                  </a:tcPr>
                </a:tc>
                <a:tc>
                  <a:txBody>
                    <a:bodyPr/>
                    <a:lstStyle/>
                    <a:p>
                      <a:pPr marL="0" marR="0" lvl="0" indent="0" algn="l" rtl="0">
                        <a:lnSpc>
                          <a:spcPct val="120000"/>
                        </a:lnSpc>
                        <a:spcBef>
                          <a:spcPts val="0"/>
                        </a:spcBef>
                        <a:spcAft>
                          <a:spcPts val="0"/>
                        </a:spcAft>
                        <a:buClr>
                          <a:srgbClr val="000000"/>
                        </a:buClr>
                        <a:buSzPts val="1200"/>
                        <a:buFont typeface="Arial"/>
                        <a:buNone/>
                      </a:pPr>
                      <a:endParaRPr sz="1200" u="none" strike="noStrike" cap="none">
                        <a:solidFill>
                          <a:srgbClr val="435369"/>
                        </a:solidFill>
                        <a:latin typeface="Calibri"/>
                        <a:ea typeface="Calibri"/>
                        <a:cs typeface="Calibri"/>
                        <a:sym typeface="Calibri"/>
                      </a:endParaRPr>
                    </a:p>
                  </a:txBody>
                  <a:tcPr marL="91425" marR="91425" marT="91425" marB="91425">
                    <a:lnL w="12700" cap="flat" cmpd="sng">
                      <a:solidFill>
                        <a:srgbClr val="72504F"/>
                      </a:solidFill>
                      <a:prstDash val="dot"/>
                      <a:round/>
                      <a:headEnd type="none" w="sm" len="sm"/>
                      <a:tailEnd type="none" w="sm" len="sm"/>
                    </a:lnL>
                    <a:lnR w="12700" cap="flat" cmpd="sng">
                      <a:solidFill>
                        <a:srgbClr val="72504F"/>
                      </a:solidFill>
                      <a:prstDash val="dot"/>
                      <a:round/>
                      <a:headEnd type="none" w="sm" len="sm"/>
                      <a:tailEnd type="none" w="sm" len="sm"/>
                    </a:lnR>
                    <a:lnT w="12700" cap="flat" cmpd="sng">
                      <a:solidFill>
                        <a:srgbClr val="72504F"/>
                      </a:solidFill>
                      <a:prstDash val="dot"/>
                      <a:round/>
                      <a:headEnd type="none" w="sm" len="sm"/>
                      <a:tailEnd type="none" w="sm" len="sm"/>
                    </a:lnT>
                    <a:lnB w="12700" cap="flat" cmpd="sng">
                      <a:solidFill>
                        <a:srgbClr val="72504F"/>
                      </a:solidFill>
                      <a:prstDash val="dot"/>
                      <a:round/>
                      <a:headEnd type="none" w="sm" len="sm"/>
                      <a:tailEnd type="none" w="sm" len="sm"/>
                    </a:lnB>
                  </a:tcPr>
                </a:tc>
                <a:tc>
                  <a:txBody>
                    <a:bodyPr/>
                    <a:lstStyle/>
                    <a:p>
                      <a:pPr marL="0" marR="0" lvl="0" indent="0" algn="l" rtl="0">
                        <a:lnSpc>
                          <a:spcPct val="120000"/>
                        </a:lnSpc>
                        <a:spcBef>
                          <a:spcPts val="0"/>
                        </a:spcBef>
                        <a:spcAft>
                          <a:spcPts val="0"/>
                        </a:spcAft>
                        <a:buClr>
                          <a:srgbClr val="000000"/>
                        </a:buClr>
                        <a:buSzPts val="1200"/>
                        <a:buFont typeface="Arial"/>
                        <a:buNone/>
                      </a:pPr>
                      <a:endParaRPr sz="1200" u="none" strike="noStrike" cap="none">
                        <a:solidFill>
                          <a:srgbClr val="435369"/>
                        </a:solidFill>
                        <a:latin typeface="Calibri"/>
                        <a:ea typeface="Calibri"/>
                        <a:cs typeface="Calibri"/>
                        <a:sym typeface="Calibri"/>
                      </a:endParaRPr>
                    </a:p>
                  </a:txBody>
                  <a:tcPr marL="91425" marR="91425" marT="91425" marB="91425">
                    <a:lnL w="12700" cap="flat" cmpd="sng">
                      <a:solidFill>
                        <a:srgbClr val="72504F"/>
                      </a:solidFill>
                      <a:prstDash val="dot"/>
                      <a:round/>
                      <a:headEnd type="none" w="sm" len="sm"/>
                      <a:tailEnd type="none" w="sm" len="sm"/>
                    </a:lnL>
                    <a:lnR w="12700" cap="flat" cmpd="sng">
                      <a:solidFill>
                        <a:srgbClr val="72504F"/>
                      </a:solidFill>
                      <a:prstDash val="dot"/>
                      <a:round/>
                      <a:headEnd type="none" w="sm" len="sm"/>
                      <a:tailEnd type="none" w="sm" len="sm"/>
                    </a:lnR>
                    <a:lnT w="12700" cap="flat" cmpd="sng">
                      <a:solidFill>
                        <a:srgbClr val="72504F"/>
                      </a:solidFill>
                      <a:prstDash val="dot"/>
                      <a:round/>
                      <a:headEnd type="none" w="sm" len="sm"/>
                      <a:tailEnd type="none" w="sm" len="sm"/>
                    </a:lnT>
                    <a:lnB w="12700" cap="flat" cmpd="sng">
                      <a:solidFill>
                        <a:srgbClr val="72504F"/>
                      </a:solidFill>
                      <a:prstDash val="dot"/>
                      <a:round/>
                      <a:headEnd type="none" w="sm" len="sm"/>
                      <a:tailEnd type="none" w="sm" len="sm"/>
                    </a:lnB>
                  </a:tcPr>
                </a:tc>
                <a:extLst>
                  <a:ext uri="{0D108BD9-81ED-4DB2-BD59-A6C34878D82A}">
                    <a16:rowId xmlns:a16="http://schemas.microsoft.com/office/drawing/2014/main" val="10002"/>
                  </a:ext>
                </a:extLst>
              </a:tr>
              <a:tr h="364200">
                <a:tc>
                  <a:txBody>
                    <a:bodyPr/>
                    <a:lstStyle/>
                    <a:p>
                      <a:pPr marL="0" marR="0" lvl="0" indent="0" algn="l" rtl="0">
                        <a:lnSpc>
                          <a:spcPct val="120000"/>
                        </a:lnSpc>
                        <a:spcBef>
                          <a:spcPts val="0"/>
                        </a:spcBef>
                        <a:spcAft>
                          <a:spcPts val="0"/>
                        </a:spcAft>
                        <a:buClr>
                          <a:srgbClr val="000000"/>
                        </a:buClr>
                        <a:buSzPts val="1200"/>
                        <a:buFont typeface="Arial"/>
                        <a:buNone/>
                      </a:pPr>
                      <a:endParaRPr sz="1200" u="none" strike="noStrike" cap="none">
                        <a:solidFill>
                          <a:srgbClr val="435369"/>
                        </a:solidFill>
                        <a:latin typeface="Calibri"/>
                        <a:ea typeface="Calibri"/>
                        <a:cs typeface="Calibri"/>
                        <a:sym typeface="Calibri"/>
                      </a:endParaRPr>
                    </a:p>
                  </a:txBody>
                  <a:tcPr marL="91425" marR="91425" marT="91425" marB="91425">
                    <a:lnL w="12700" cap="flat" cmpd="sng">
                      <a:solidFill>
                        <a:srgbClr val="72504F"/>
                      </a:solidFill>
                      <a:prstDash val="dot"/>
                      <a:round/>
                      <a:headEnd type="none" w="sm" len="sm"/>
                      <a:tailEnd type="none" w="sm" len="sm"/>
                    </a:lnL>
                    <a:lnR w="12700" cap="flat" cmpd="sng">
                      <a:solidFill>
                        <a:srgbClr val="72504F"/>
                      </a:solidFill>
                      <a:prstDash val="dot"/>
                      <a:round/>
                      <a:headEnd type="none" w="sm" len="sm"/>
                      <a:tailEnd type="none" w="sm" len="sm"/>
                    </a:lnR>
                    <a:lnT w="12700" cap="flat" cmpd="sng">
                      <a:solidFill>
                        <a:srgbClr val="72504F"/>
                      </a:solidFill>
                      <a:prstDash val="dot"/>
                      <a:round/>
                      <a:headEnd type="none" w="sm" len="sm"/>
                      <a:tailEnd type="none" w="sm" len="sm"/>
                    </a:lnT>
                    <a:lnB w="12700" cap="flat" cmpd="sng">
                      <a:solidFill>
                        <a:srgbClr val="72504F"/>
                      </a:solidFill>
                      <a:prstDash val="dot"/>
                      <a:round/>
                      <a:headEnd type="none" w="sm" len="sm"/>
                      <a:tailEnd type="none" w="sm" len="sm"/>
                    </a:lnB>
                  </a:tcPr>
                </a:tc>
                <a:tc>
                  <a:txBody>
                    <a:bodyPr/>
                    <a:lstStyle/>
                    <a:p>
                      <a:pPr marL="0" marR="0" lvl="0" indent="0" algn="l" rtl="0">
                        <a:lnSpc>
                          <a:spcPct val="120000"/>
                        </a:lnSpc>
                        <a:spcBef>
                          <a:spcPts val="0"/>
                        </a:spcBef>
                        <a:spcAft>
                          <a:spcPts val="0"/>
                        </a:spcAft>
                        <a:buClr>
                          <a:srgbClr val="000000"/>
                        </a:buClr>
                        <a:buSzPts val="1200"/>
                        <a:buFont typeface="Arial"/>
                        <a:buNone/>
                      </a:pPr>
                      <a:endParaRPr sz="1200" u="none" strike="noStrike" cap="none">
                        <a:solidFill>
                          <a:srgbClr val="435369"/>
                        </a:solidFill>
                        <a:latin typeface="Calibri"/>
                        <a:ea typeface="Calibri"/>
                        <a:cs typeface="Calibri"/>
                        <a:sym typeface="Calibri"/>
                      </a:endParaRPr>
                    </a:p>
                  </a:txBody>
                  <a:tcPr marL="91425" marR="91425" marT="91425" marB="91425">
                    <a:lnL w="12700" cap="flat" cmpd="sng">
                      <a:solidFill>
                        <a:srgbClr val="72504F"/>
                      </a:solidFill>
                      <a:prstDash val="dot"/>
                      <a:round/>
                      <a:headEnd type="none" w="sm" len="sm"/>
                      <a:tailEnd type="none" w="sm" len="sm"/>
                    </a:lnL>
                    <a:lnR w="12700" cap="flat" cmpd="sng">
                      <a:solidFill>
                        <a:srgbClr val="72504F"/>
                      </a:solidFill>
                      <a:prstDash val="dot"/>
                      <a:round/>
                      <a:headEnd type="none" w="sm" len="sm"/>
                      <a:tailEnd type="none" w="sm" len="sm"/>
                    </a:lnR>
                    <a:lnT w="12700" cap="flat" cmpd="sng">
                      <a:solidFill>
                        <a:srgbClr val="72504F"/>
                      </a:solidFill>
                      <a:prstDash val="dot"/>
                      <a:round/>
                      <a:headEnd type="none" w="sm" len="sm"/>
                      <a:tailEnd type="none" w="sm" len="sm"/>
                    </a:lnT>
                    <a:lnB w="12700" cap="flat" cmpd="sng">
                      <a:solidFill>
                        <a:srgbClr val="72504F"/>
                      </a:solidFill>
                      <a:prstDash val="dot"/>
                      <a:round/>
                      <a:headEnd type="none" w="sm" len="sm"/>
                      <a:tailEnd type="none" w="sm" len="sm"/>
                    </a:lnB>
                  </a:tcPr>
                </a:tc>
                <a:tc>
                  <a:txBody>
                    <a:bodyPr/>
                    <a:lstStyle/>
                    <a:p>
                      <a:pPr marL="0" marR="0" lvl="0" indent="0" algn="l" rtl="0">
                        <a:lnSpc>
                          <a:spcPct val="120000"/>
                        </a:lnSpc>
                        <a:spcBef>
                          <a:spcPts val="0"/>
                        </a:spcBef>
                        <a:spcAft>
                          <a:spcPts val="0"/>
                        </a:spcAft>
                        <a:buClr>
                          <a:srgbClr val="000000"/>
                        </a:buClr>
                        <a:buSzPts val="1200"/>
                        <a:buFont typeface="Arial"/>
                        <a:buNone/>
                      </a:pPr>
                      <a:endParaRPr sz="1200" u="none" strike="noStrike" cap="none">
                        <a:solidFill>
                          <a:srgbClr val="435369"/>
                        </a:solidFill>
                        <a:latin typeface="Calibri"/>
                        <a:ea typeface="Calibri"/>
                        <a:cs typeface="Calibri"/>
                        <a:sym typeface="Calibri"/>
                      </a:endParaRPr>
                    </a:p>
                  </a:txBody>
                  <a:tcPr marL="91425" marR="91425" marT="91425" marB="91425">
                    <a:lnL w="12700" cap="flat" cmpd="sng">
                      <a:solidFill>
                        <a:srgbClr val="72504F"/>
                      </a:solidFill>
                      <a:prstDash val="dot"/>
                      <a:round/>
                      <a:headEnd type="none" w="sm" len="sm"/>
                      <a:tailEnd type="none" w="sm" len="sm"/>
                    </a:lnL>
                    <a:lnR w="12700" cap="flat" cmpd="sng">
                      <a:solidFill>
                        <a:srgbClr val="72504F"/>
                      </a:solidFill>
                      <a:prstDash val="dot"/>
                      <a:round/>
                      <a:headEnd type="none" w="sm" len="sm"/>
                      <a:tailEnd type="none" w="sm" len="sm"/>
                    </a:lnR>
                    <a:lnT w="12700" cap="flat" cmpd="sng">
                      <a:solidFill>
                        <a:srgbClr val="72504F"/>
                      </a:solidFill>
                      <a:prstDash val="dot"/>
                      <a:round/>
                      <a:headEnd type="none" w="sm" len="sm"/>
                      <a:tailEnd type="none" w="sm" len="sm"/>
                    </a:lnT>
                    <a:lnB w="12700" cap="flat" cmpd="sng">
                      <a:solidFill>
                        <a:srgbClr val="72504F"/>
                      </a:solidFill>
                      <a:prstDash val="dot"/>
                      <a:round/>
                      <a:headEnd type="none" w="sm" len="sm"/>
                      <a:tailEnd type="none" w="sm" len="sm"/>
                    </a:lnB>
                  </a:tcPr>
                </a:tc>
                <a:tc>
                  <a:txBody>
                    <a:bodyPr/>
                    <a:lstStyle/>
                    <a:p>
                      <a:pPr marL="0" marR="0" lvl="0" indent="0" algn="l" rtl="0">
                        <a:lnSpc>
                          <a:spcPct val="120000"/>
                        </a:lnSpc>
                        <a:spcBef>
                          <a:spcPts val="0"/>
                        </a:spcBef>
                        <a:spcAft>
                          <a:spcPts val="0"/>
                        </a:spcAft>
                        <a:buClr>
                          <a:srgbClr val="000000"/>
                        </a:buClr>
                        <a:buSzPts val="1200"/>
                        <a:buFont typeface="Arial"/>
                        <a:buNone/>
                      </a:pPr>
                      <a:endParaRPr sz="1200" u="none" strike="noStrike" cap="none">
                        <a:solidFill>
                          <a:srgbClr val="435369"/>
                        </a:solidFill>
                        <a:latin typeface="Calibri"/>
                        <a:ea typeface="Calibri"/>
                        <a:cs typeface="Calibri"/>
                        <a:sym typeface="Calibri"/>
                      </a:endParaRPr>
                    </a:p>
                  </a:txBody>
                  <a:tcPr marL="91425" marR="91425" marT="91425" marB="91425">
                    <a:lnL w="12700" cap="flat" cmpd="sng">
                      <a:solidFill>
                        <a:srgbClr val="72504F"/>
                      </a:solidFill>
                      <a:prstDash val="dot"/>
                      <a:round/>
                      <a:headEnd type="none" w="sm" len="sm"/>
                      <a:tailEnd type="none" w="sm" len="sm"/>
                    </a:lnL>
                    <a:lnR w="12700" cap="flat" cmpd="sng">
                      <a:solidFill>
                        <a:srgbClr val="72504F"/>
                      </a:solidFill>
                      <a:prstDash val="dot"/>
                      <a:round/>
                      <a:headEnd type="none" w="sm" len="sm"/>
                      <a:tailEnd type="none" w="sm" len="sm"/>
                    </a:lnR>
                    <a:lnT w="12700" cap="flat" cmpd="sng">
                      <a:solidFill>
                        <a:srgbClr val="72504F"/>
                      </a:solidFill>
                      <a:prstDash val="dot"/>
                      <a:round/>
                      <a:headEnd type="none" w="sm" len="sm"/>
                      <a:tailEnd type="none" w="sm" len="sm"/>
                    </a:lnT>
                    <a:lnB w="12700" cap="flat" cmpd="sng">
                      <a:solidFill>
                        <a:srgbClr val="72504F"/>
                      </a:solidFill>
                      <a:prstDash val="dot"/>
                      <a:round/>
                      <a:headEnd type="none" w="sm" len="sm"/>
                      <a:tailEnd type="none" w="sm" len="sm"/>
                    </a:lnB>
                  </a:tcPr>
                </a:tc>
                <a:extLst>
                  <a:ext uri="{0D108BD9-81ED-4DB2-BD59-A6C34878D82A}">
                    <a16:rowId xmlns:a16="http://schemas.microsoft.com/office/drawing/2014/main" val="10003"/>
                  </a:ext>
                </a:extLst>
              </a:tr>
              <a:tr h="364200">
                <a:tc>
                  <a:txBody>
                    <a:bodyPr/>
                    <a:lstStyle/>
                    <a:p>
                      <a:pPr marL="0" marR="0" lvl="0" indent="0" algn="l" rtl="0">
                        <a:lnSpc>
                          <a:spcPct val="120000"/>
                        </a:lnSpc>
                        <a:spcBef>
                          <a:spcPts val="0"/>
                        </a:spcBef>
                        <a:spcAft>
                          <a:spcPts val="0"/>
                        </a:spcAft>
                        <a:buClr>
                          <a:srgbClr val="000000"/>
                        </a:buClr>
                        <a:buSzPts val="1200"/>
                        <a:buFont typeface="Arial"/>
                        <a:buNone/>
                      </a:pPr>
                      <a:endParaRPr sz="1200" u="none" strike="noStrike" cap="none">
                        <a:solidFill>
                          <a:srgbClr val="435369"/>
                        </a:solidFill>
                        <a:latin typeface="Calibri"/>
                        <a:ea typeface="Calibri"/>
                        <a:cs typeface="Calibri"/>
                        <a:sym typeface="Calibri"/>
                      </a:endParaRPr>
                    </a:p>
                  </a:txBody>
                  <a:tcPr marL="91425" marR="91425" marT="91425" marB="91425">
                    <a:lnL w="12700" cap="flat" cmpd="sng">
                      <a:solidFill>
                        <a:srgbClr val="72504F"/>
                      </a:solidFill>
                      <a:prstDash val="dot"/>
                      <a:round/>
                      <a:headEnd type="none" w="sm" len="sm"/>
                      <a:tailEnd type="none" w="sm" len="sm"/>
                    </a:lnL>
                    <a:lnR w="12700" cap="flat" cmpd="sng">
                      <a:solidFill>
                        <a:srgbClr val="72504F"/>
                      </a:solidFill>
                      <a:prstDash val="dot"/>
                      <a:round/>
                      <a:headEnd type="none" w="sm" len="sm"/>
                      <a:tailEnd type="none" w="sm" len="sm"/>
                    </a:lnR>
                    <a:lnT w="12700" cap="flat" cmpd="sng">
                      <a:solidFill>
                        <a:srgbClr val="72504F"/>
                      </a:solidFill>
                      <a:prstDash val="dot"/>
                      <a:round/>
                      <a:headEnd type="none" w="sm" len="sm"/>
                      <a:tailEnd type="none" w="sm" len="sm"/>
                    </a:lnT>
                    <a:lnB w="12700" cap="flat" cmpd="sng">
                      <a:solidFill>
                        <a:srgbClr val="72504F"/>
                      </a:solidFill>
                      <a:prstDash val="dot"/>
                      <a:round/>
                      <a:headEnd type="none" w="sm" len="sm"/>
                      <a:tailEnd type="none" w="sm" len="sm"/>
                    </a:lnB>
                  </a:tcPr>
                </a:tc>
                <a:tc>
                  <a:txBody>
                    <a:bodyPr/>
                    <a:lstStyle/>
                    <a:p>
                      <a:pPr marL="0" marR="0" lvl="0" indent="0" algn="l" rtl="0">
                        <a:lnSpc>
                          <a:spcPct val="120000"/>
                        </a:lnSpc>
                        <a:spcBef>
                          <a:spcPts val="0"/>
                        </a:spcBef>
                        <a:spcAft>
                          <a:spcPts val="0"/>
                        </a:spcAft>
                        <a:buClr>
                          <a:srgbClr val="000000"/>
                        </a:buClr>
                        <a:buSzPts val="1200"/>
                        <a:buFont typeface="Arial"/>
                        <a:buNone/>
                      </a:pPr>
                      <a:endParaRPr sz="1200" u="none" strike="noStrike" cap="none">
                        <a:solidFill>
                          <a:srgbClr val="435369"/>
                        </a:solidFill>
                        <a:latin typeface="Calibri"/>
                        <a:ea typeface="Calibri"/>
                        <a:cs typeface="Calibri"/>
                        <a:sym typeface="Calibri"/>
                      </a:endParaRPr>
                    </a:p>
                  </a:txBody>
                  <a:tcPr marL="91425" marR="91425" marT="91425" marB="91425">
                    <a:lnL w="12700" cap="flat" cmpd="sng">
                      <a:solidFill>
                        <a:srgbClr val="72504F"/>
                      </a:solidFill>
                      <a:prstDash val="dot"/>
                      <a:round/>
                      <a:headEnd type="none" w="sm" len="sm"/>
                      <a:tailEnd type="none" w="sm" len="sm"/>
                    </a:lnL>
                    <a:lnR w="12700" cap="flat" cmpd="sng">
                      <a:solidFill>
                        <a:srgbClr val="72504F"/>
                      </a:solidFill>
                      <a:prstDash val="dot"/>
                      <a:round/>
                      <a:headEnd type="none" w="sm" len="sm"/>
                      <a:tailEnd type="none" w="sm" len="sm"/>
                    </a:lnR>
                    <a:lnT w="12700" cap="flat" cmpd="sng">
                      <a:solidFill>
                        <a:srgbClr val="72504F"/>
                      </a:solidFill>
                      <a:prstDash val="dot"/>
                      <a:round/>
                      <a:headEnd type="none" w="sm" len="sm"/>
                      <a:tailEnd type="none" w="sm" len="sm"/>
                    </a:lnT>
                    <a:lnB w="12700" cap="flat" cmpd="sng">
                      <a:solidFill>
                        <a:srgbClr val="72504F"/>
                      </a:solidFill>
                      <a:prstDash val="dot"/>
                      <a:round/>
                      <a:headEnd type="none" w="sm" len="sm"/>
                      <a:tailEnd type="none" w="sm" len="sm"/>
                    </a:lnB>
                  </a:tcPr>
                </a:tc>
                <a:tc>
                  <a:txBody>
                    <a:bodyPr/>
                    <a:lstStyle/>
                    <a:p>
                      <a:pPr marL="0" marR="0" lvl="0" indent="0" algn="l" rtl="0">
                        <a:lnSpc>
                          <a:spcPct val="120000"/>
                        </a:lnSpc>
                        <a:spcBef>
                          <a:spcPts val="0"/>
                        </a:spcBef>
                        <a:spcAft>
                          <a:spcPts val="0"/>
                        </a:spcAft>
                        <a:buClr>
                          <a:srgbClr val="000000"/>
                        </a:buClr>
                        <a:buSzPts val="1200"/>
                        <a:buFont typeface="Arial"/>
                        <a:buNone/>
                      </a:pPr>
                      <a:endParaRPr sz="1200" u="none" strike="noStrike" cap="none">
                        <a:solidFill>
                          <a:srgbClr val="435369"/>
                        </a:solidFill>
                        <a:latin typeface="Calibri"/>
                        <a:ea typeface="Calibri"/>
                        <a:cs typeface="Calibri"/>
                        <a:sym typeface="Calibri"/>
                      </a:endParaRPr>
                    </a:p>
                  </a:txBody>
                  <a:tcPr marL="91425" marR="91425" marT="91425" marB="91425">
                    <a:lnL w="12700" cap="flat" cmpd="sng">
                      <a:solidFill>
                        <a:srgbClr val="72504F"/>
                      </a:solidFill>
                      <a:prstDash val="dot"/>
                      <a:round/>
                      <a:headEnd type="none" w="sm" len="sm"/>
                      <a:tailEnd type="none" w="sm" len="sm"/>
                    </a:lnL>
                    <a:lnR w="12700" cap="flat" cmpd="sng">
                      <a:solidFill>
                        <a:srgbClr val="72504F"/>
                      </a:solidFill>
                      <a:prstDash val="dot"/>
                      <a:round/>
                      <a:headEnd type="none" w="sm" len="sm"/>
                      <a:tailEnd type="none" w="sm" len="sm"/>
                    </a:lnR>
                    <a:lnT w="12700" cap="flat" cmpd="sng">
                      <a:solidFill>
                        <a:srgbClr val="72504F"/>
                      </a:solidFill>
                      <a:prstDash val="dot"/>
                      <a:round/>
                      <a:headEnd type="none" w="sm" len="sm"/>
                      <a:tailEnd type="none" w="sm" len="sm"/>
                    </a:lnT>
                    <a:lnB w="12700" cap="flat" cmpd="sng">
                      <a:solidFill>
                        <a:srgbClr val="72504F"/>
                      </a:solidFill>
                      <a:prstDash val="dot"/>
                      <a:round/>
                      <a:headEnd type="none" w="sm" len="sm"/>
                      <a:tailEnd type="none" w="sm" len="sm"/>
                    </a:lnB>
                  </a:tcPr>
                </a:tc>
                <a:tc>
                  <a:txBody>
                    <a:bodyPr/>
                    <a:lstStyle/>
                    <a:p>
                      <a:pPr marL="0" marR="0" lvl="0" indent="0" algn="l" rtl="0">
                        <a:lnSpc>
                          <a:spcPct val="120000"/>
                        </a:lnSpc>
                        <a:spcBef>
                          <a:spcPts val="0"/>
                        </a:spcBef>
                        <a:spcAft>
                          <a:spcPts val="0"/>
                        </a:spcAft>
                        <a:buClr>
                          <a:srgbClr val="000000"/>
                        </a:buClr>
                        <a:buSzPts val="1200"/>
                        <a:buFont typeface="Arial"/>
                        <a:buNone/>
                      </a:pPr>
                      <a:endParaRPr sz="1200" u="none" strike="noStrike" cap="none">
                        <a:solidFill>
                          <a:srgbClr val="435369"/>
                        </a:solidFill>
                        <a:latin typeface="Calibri"/>
                        <a:ea typeface="Calibri"/>
                        <a:cs typeface="Calibri"/>
                        <a:sym typeface="Calibri"/>
                      </a:endParaRPr>
                    </a:p>
                  </a:txBody>
                  <a:tcPr marL="91425" marR="91425" marT="91425" marB="91425">
                    <a:lnL w="12700" cap="flat" cmpd="sng">
                      <a:solidFill>
                        <a:srgbClr val="72504F"/>
                      </a:solidFill>
                      <a:prstDash val="dot"/>
                      <a:round/>
                      <a:headEnd type="none" w="sm" len="sm"/>
                      <a:tailEnd type="none" w="sm" len="sm"/>
                    </a:lnL>
                    <a:lnR w="12700" cap="flat" cmpd="sng">
                      <a:solidFill>
                        <a:srgbClr val="72504F"/>
                      </a:solidFill>
                      <a:prstDash val="dot"/>
                      <a:round/>
                      <a:headEnd type="none" w="sm" len="sm"/>
                      <a:tailEnd type="none" w="sm" len="sm"/>
                    </a:lnR>
                    <a:lnT w="12700" cap="flat" cmpd="sng">
                      <a:solidFill>
                        <a:srgbClr val="72504F"/>
                      </a:solidFill>
                      <a:prstDash val="dot"/>
                      <a:round/>
                      <a:headEnd type="none" w="sm" len="sm"/>
                      <a:tailEnd type="none" w="sm" len="sm"/>
                    </a:lnT>
                    <a:lnB w="12700" cap="flat" cmpd="sng">
                      <a:solidFill>
                        <a:srgbClr val="72504F"/>
                      </a:solidFill>
                      <a:prstDash val="dot"/>
                      <a:round/>
                      <a:headEnd type="none" w="sm" len="sm"/>
                      <a:tailEnd type="none" w="sm" len="sm"/>
                    </a:lnB>
                  </a:tcPr>
                </a:tc>
                <a:extLst>
                  <a:ext uri="{0D108BD9-81ED-4DB2-BD59-A6C34878D82A}">
                    <a16:rowId xmlns:a16="http://schemas.microsoft.com/office/drawing/2014/main" val="10004"/>
                  </a:ext>
                </a:extLst>
              </a:tr>
              <a:tr h="364200">
                <a:tc>
                  <a:txBody>
                    <a:bodyPr/>
                    <a:lstStyle/>
                    <a:p>
                      <a:pPr marL="0" marR="0" lvl="0" indent="0" algn="l" rtl="0">
                        <a:lnSpc>
                          <a:spcPct val="120000"/>
                        </a:lnSpc>
                        <a:spcBef>
                          <a:spcPts val="0"/>
                        </a:spcBef>
                        <a:spcAft>
                          <a:spcPts val="0"/>
                        </a:spcAft>
                        <a:buClr>
                          <a:srgbClr val="000000"/>
                        </a:buClr>
                        <a:buSzPts val="1200"/>
                        <a:buFont typeface="Arial"/>
                        <a:buNone/>
                      </a:pPr>
                      <a:endParaRPr sz="1200" u="none" strike="noStrike" cap="none">
                        <a:solidFill>
                          <a:srgbClr val="435369"/>
                        </a:solidFill>
                        <a:latin typeface="Calibri"/>
                        <a:ea typeface="Calibri"/>
                        <a:cs typeface="Calibri"/>
                        <a:sym typeface="Calibri"/>
                      </a:endParaRPr>
                    </a:p>
                  </a:txBody>
                  <a:tcPr marL="91425" marR="91425" marT="91425" marB="91425">
                    <a:lnL w="12700" cap="flat" cmpd="sng">
                      <a:solidFill>
                        <a:srgbClr val="72504F"/>
                      </a:solidFill>
                      <a:prstDash val="dot"/>
                      <a:round/>
                      <a:headEnd type="none" w="sm" len="sm"/>
                      <a:tailEnd type="none" w="sm" len="sm"/>
                    </a:lnL>
                    <a:lnR w="12700" cap="flat" cmpd="sng">
                      <a:solidFill>
                        <a:srgbClr val="72504F"/>
                      </a:solidFill>
                      <a:prstDash val="dot"/>
                      <a:round/>
                      <a:headEnd type="none" w="sm" len="sm"/>
                      <a:tailEnd type="none" w="sm" len="sm"/>
                    </a:lnR>
                    <a:lnT w="12700" cap="flat" cmpd="sng">
                      <a:solidFill>
                        <a:srgbClr val="72504F"/>
                      </a:solidFill>
                      <a:prstDash val="dot"/>
                      <a:round/>
                      <a:headEnd type="none" w="sm" len="sm"/>
                      <a:tailEnd type="none" w="sm" len="sm"/>
                    </a:lnT>
                    <a:lnB w="12700" cap="flat" cmpd="sng">
                      <a:solidFill>
                        <a:srgbClr val="72504F"/>
                      </a:solidFill>
                      <a:prstDash val="dot"/>
                      <a:round/>
                      <a:headEnd type="none" w="sm" len="sm"/>
                      <a:tailEnd type="none" w="sm" len="sm"/>
                    </a:lnB>
                  </a:tcPr>
                </a:tc>
                <a:tc>
                  <a:txBody>
                    <a:bodyPr/>
                    <a:lstStyle/>
                    <a:p>
                      <a:pPr marL="0" marR="0" lvl="0" indent="0" algn="l" rtl="0">
                        <a:lnSpc>
                          <a:spcPct val="120000"/>
                        </a:lnSpc>
                        <a:spcBef>
                          <a:spcPts val="0"/>
                        </a:spcBef>
                        <a:spcAft>
                          <a:spcPts val="0"/>
                        </a:spcAft>
                        <a:buClr>
                          <a:srgbClr val="000000"/>
                        </a:buClr>
                        <a:buSzPts val="1200"/>
                        <a:buFont typeface="Arial"/>
                        <a:buNone/>
                      </a:pPr>
                      <a:endParaRPr sz="1200" u="none" strike="noStrike" cap="none">
                        <a:solidFill>
                          <a:srgbClr val="435369"/>
                        </a:solidFill>
                        <a:latin typeface="Calibri"/>
                        <a:ea typeface="Calibri"/>
                        <a:cs typeface="Calibri"/>
                        <a:sym typeface="Calibri"/>
                      </a:endParaRPr>
                    </a:p>
                  </a:txBody>
                  <a:tcPr marL="91425" marR="91425" marT="91425" marB="91425">
                    <a:lnL w="12700" cap="flat" cmpd="sng">
                      <a:solidFill>
                        <a:srgbClr val="72504F"/>
                      </a:solidFill>
                      <a:prstDash val="dot"/>
                      <a:round/>
                      <a:headEnd type="none" w="sm" len="sm"/>
                      <a:tailEnd type="none" w="sm" len="sm"/>
                    </a:lnL>
                    <a:lnR w="12700" cap="flat" cmpd="sng">
                      <a:solidFill>
                        <a:srgbClr val="72504F"/>
                      </a:solidFill>
                      <a:prstDash val="dot"/>
                      <a:round/>
                      <a:headEnd type="none" w="sm" len="sm"/>
                      <a:tailEnd type="none" w="sm" len="sm"/>
                    </a:lnR>
                    <a:lnT w="12700" cap="flat" cmpd="sng">
                      <a:solidFill>
                        <a:srgbClr val="72504F"/>
                      </a:solidFill>
                      <a:prstDash val="dot"/>
                      <a:round/>
                      <a:headEnd type="none" w="sm" len="sm"/>
                      <a:tailEnd type="none" w="sm" len="sm"/>
                    </a:lnT>
                    <a:lnB w="12700" cap="flat" cmpd="sng">
                      <a:solidFill>
                        <a:srgbClr val="72504F"/>
                      </a:solidFill>
                      <a:prstDash val="dot"/>
                      <a:round/>
                      <a:headEnd type="none" w="sm" len="sm"/>
                      <a:tailEnd type="none" w="sm" len="sm"/>
                    </a:lnB>
                  </a:tcPr>
                </a:tc>
                <a:tc>
                  <a:txBody>
                    <a:bodyPr/>
                    <a:lstStyle/>
                    <a:p>
                      <a:pPr marL="0" marR="0" lvl="0" indent="0" algn="l" rtl="0">
                        <a:lnSpc>
                          <a:spcPct val="120000"/>
                        </a:lnSpc>
                        <a:spcBef>
                          <a:spcPts val="0"/>
                        </a:spcBef>
                        <a:spcAft>
                          <a:spcPts val="0"/>
                        </a:spcAft>
                        <a:buClr>
                          <a:srgbClr val="000000"/>
                        </a:buClr>
                        <a:buSzPts val="1200"/>
                        <a:buFont typeface="Arial"/>
                        <a:buNone/>
                      </a:pPr>
                      <a:endParaRPr sz="1200" u="none" strike="noStrike" cap="none">
                        <a:solidFill>
                          <a:srgbClr val="435369"/>
                        </a:solidFill>
                        <a:latin typeface="Calibri"/>
                        <a:ea typeface="Calibri"/>
                        <a:cs typeface="Calibri"/>
                        <a:sym typeface="Calibri"/>
                      </a:endParaRPr>
                    </a:p>
                  </a:txBody>
                  <a:tcPr marL="91425" marR="91425" marT="91425" marB="91425">
                    <a:lnL w="12700" cap="flat" cmpd="sng">
                      <a:solidFill>
                        <a:srgbClr val="72504F"/>
                      </a:solidFill>
                      <a:prstDash val="dot"/>
                      <a:round/>
                      <a:headEnd type="none" w="sm" len="sm"/>
                      <a:tailEnd type="none" w="sm" len="sm"/>
                    </a:lnL>
                    <a:lnR w="12700" cap="flat" cmpd="sng">
                      <a:solidFill>
                        <a:srgbClr val="72504F"/>
                      </a:solidFill>
                      <a:prstDash val="dot"/>
                      <a:round/>
                      <a:headEnd type="none" w="sm" len="sm"/>
                      <a:tailEnd type="none" w="sm" len="sm"/>
                    </a:lnR>
                    <a:lnT w="12700" cap="flat" cmpd="sng">
                      <a:solidFill>
                        <a:srgbClr val="72504F"/>
                      </a:solidFill>
                      <a:prstDash val="dot"/>
                      <a:round/>
                      <a:headEnd type="none" w="sm" len="sm"/>
                      <a:tailEnd type="none" w="sm" len="sm"/>
                    </a:lnT>
                    <a:lnB w="12700" cap="flat" cmpd="sng">
                      <a:solidFill>
                        <a:srgbClr val="72504F"/>
                      </a:solidFill>
                      <a:prstDash val="dot"/>
                      <a:round/>
                      <a:headEnd type="none" w="sm" len="sm"/>
                      <a:tailEnd type="none" w="sm" len="sm"/>
                    </a:lnB>
                  </a:tcPr>
                </a:tc>
                <a:tc>
                  <a:txBody>
                    <a:bodyPr/>
                    <a:lstStyle/>
                    <a:p>
                      <a:pPr marL="0" marR="0" lvl="0" indent="0" algn="r" rtl="1">
                        <a:lnSpc>
                          <a:spcPct val="120000"/>
                        </a:lnSpc>
                        <a:spcBef>
                          <a:spcPts val="0"/>
                        </a:spcBef>
                        <a:spcAft>
                          <a:spcPts val="0"/>
                        </a:spcAft>
                        <a:buClr>
                          <a:srgbClr val="000000"/>
                        </a:buClr>
                        <a:buSzPts val="1200"/>
                        <a:buFont typeface="Arial"/>
                        <a:buNone/>
                      </a:pPr>
                      <a:endParaRPr sz="1200" u="none" strike="noStrike" cap="none" dirty="0">
                        <a:solidFill>
                          <a:srgbClr val="435369"/>
                        </a:solidFill>
                        <a:latin typeface="Calibri"/>
                        <a:ea typeface="Calibri"/>
                        <a:cs typeface="Calibri"/>
                        <a:sym typeface="Calibri"/>
                      </a:endParaRPr>
                    </a:p>
                  </a:txBody>
                  <a:tcPr marL="91425" marR="91425" marT="91425" marB="91425">
                    <a:lnL w="12700" cap="flat" cmpd="sng">
                      <a:solidFill>
                        <a:srgbClr val="72504F"/>
                      </a:solidFill>
                      <a:prstDash val="dot"/>
                      <a:round/>
                      <a:headEnd type="none" w="sm" len="sm"/>
                      <a:tailEnd type="none" w="sm" len="sm"/>
                    </a:lnL>
                    <a:lnR w="12700" cap="flat" cmpd="sng">
                      <a:solidFill>
                        <a:srgbClr val="72504F"/>
                      </a:solidFill>
                      <a:prstDash val="dot"/>
                      <a:round/>
                      <a:headEnd type="none" w="sm" len="sm"/>
                      <a:tailEnd type="none" w="sm" len="sm"/>
                    </a:lnR>
                    <a:lnT w="12700" cap="flat" cmpd="sng">
                      <a:solidFill>
                        <a:srgbClr val="72504F"/>
                      </a:solidFill>
                      <a:prstDash val="dot"/>
                      <a:round/>
                      <a:headEnd type="none" w="sm" len="sm"/>
                      <a:tailEnd type="none" w="sm" len="sm"/>
                    </a:lnT>
                    <a:lnB w="12700" cap="flat" cmpd="sng">
                      <a:solidFill>
                        <a:srgbClr val="72504F"/>
                      </a:solidFill>
                      <a:prstDash val="dot"/>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2" name="Google Shape;654;p27">
            <a:extLst>
              <a:ext uri="{FF2B5EF4-FFF2-40B4-BE49-F238E27FC236}">
                <a16:creationId xmlns:a16="http://schemas.microsoft.com/office/drawing/2014/main" id="{25F380A1-EC45-5EC8-9AE8-CC0EF81A4EC3}"/>
              </a:ext>
            </a:extLst>
          </p:cNvPr>
          <p:cNvSpPr/>
          <p:nvPr/>
        </p:nvSpPr>
        <p:spPr>
          <a:xfrm>
            <a:off x="4671116" y="526072"/>
            <a:ext cx="2601600" cy="266828"/>
          </a:xfrm>
          <a:prstGeom prst="roundRect">
            <a:avLst>
              <a:gd name="adj" fmla="val 16667"/>
            </a:avLst>
          </a:prstGeom>
          <a:solidFill>
            <a:schemeClr val="lt1">
              <a:alpha val="49803"/>
            </a:schemeClr>
          </a:solidFill>
          <a:ln w="12700" cap="flat" cmpd="sng">
            <a:solidFill>
              <a:srgbClr val="72504F"/>
            </a:solidFill>
            <a:prstDash val="dot"/>
            <a:round/>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300" u="none" strike="noStrike" cap="none" dirty="0">
              <a:solidFill>
                <a:srgbClr val="435369"/>
              </a:solidFill>
              <a:latin typeface="Calibri" panose="020F0502020204030204" pitchFamily="34" charset="0"/>
              <a:cs typeface="Calibri" panose="020F0502020204030204" pitchFamily="34" charset="0"/>
              <a:sym typeface="Arial"/>
            </a:endParaRPr>
          </a:p>
        </p:txBody>
      </p:sp>
      <p:sp>
        <p:nvSpPr>
          <p:cNvPr id="3" name="Google Shape;654;p27">
            <a:extLst>
              <a:ext uri="{FF2B5EF4-FFF2-40B4-BE49-F238E27FC236}">
                <a16:creationId xmlns:a16="http://schemas.microsoft.com/office/drawing/2014/main" id="{FB1C1656-01CA-2332-72D8-CBA834611A52}"/>
              </a:ext>
            </a:extLst>
          </p:cNvPr>
          <p:cNvSpPr/>
          <p:nvPr/>
        </p:nvSpPr>
        <p:spPr>
          <a:xfrm>
            <a:off x="6183823" y="2314833"/>
            <a:ext cx="2564889" cy="801578"/>
          </a:xfrm>
          <a:prstGeom prst="roundRect">
            <a:avLst>
              <a:gd name="adj" fmla="val 11574"/>
            </a:avLst>
          </a:prstGeom>
          <a:solidFill>
            <a:schemeClr val="lt1">
              <a:alpha val="49803"/>
            </a:schemeClr>
          </a:solidFill>
          <a:ln w="12700" cap="flat" cmpd="sng">
            <a:solidFill>
              <a:srgbClr val="72504F"/>
            </a:solidFill>
            <a:prstDash val="dot"/>
            <a:round/>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300" u="none" strike="noStrike" cap="none" dirty="0">
              <a:solidFill>
                <a:srgbClr val="435369"/>
              </a:solidFill>
              <a:latin typeface="Calibri" panose="020F0502020204030204" pitchFamily="34" charset="0"/>
              <a:cs typeface="Calibri" panose="020F0502020204030204" pitchFamily="34" charset="0"/>
              <a:sym typeface="Arial"/>
            </a:endParaRPr>
          </a:p>
        </p:txBody>
      </p:sp>
      <p:sp>
        <p:nvSpPr>
          <p:cNvPr id="4" name="Google Shape;654;p27">
            <a:extLst>
              <a:ext uri="{FF2B5EF4-FFF2-40B4-BE49-F238E27FC236}">
                <a16:creationId xmlns:a16="http://schemas.microsoft.com/office/drawing/2014/main" id="{4F89E81E-B41E-1C57-0AB5-90CA7DBC5D61}"/>
              </a:ext>
            </a:extLst>
          </p:cNvPr>
          <p:cNvSpPr/>
          <p:nvPr/>
        </p:nvSpPr>
        <p:spPr>
          <a:xfrm>
            <a:off x="3375309" y="2314833"/>
            <a:ext cx="2564889" cy="801578"/>
          </a:xfrm>
          <a:prstGeom prst="roundRect">
            <a:avLst>
              <a:gd name="adj" fmla="val 11574"/>
            </a:avLst>
          </a:prstGeom>
          <a:solidFill>
            <a:schemeClr val="lt1">
              <a:alpha val="49803"/>
            </a:schemeClr>
          </a:solidFill>
          <a:ln w="12700" cap="flat" cmpd="sng">
            <a:solidFill>
              <a:srgbClr val="72504F"/>
            </a:solidFill>
            <a:prstDash val="dot"/>
            <a:round/>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300" u="none" strike="noStrike" cap="none" dirty="0">
              <a:solidFill>
                <a:srgbClr val="435369"/>
              </a:solidFill>
              <a:latin typeface="Calibri" panose="020F0502020204030204" pitchFamily="34" charset="0"/>
              <a:cs typeface="Calibri" panose="020F0502020204030204" pitchFamily="34" charset="0"/>
              <a:sym typeface="Arial"/>
            </a:endParaRPr>
          </a:p>
        </p:txBody>
      </p:sp>
      <p:sp>
        <p:nvSpPr>
          <p:cNvPr id="5" name="Google Shape;654;p27">
            <a:extLst>
              <a:ext uri="{FF2B5EF4-FFF2-40B4-BE49-F238E27FC236}">
                <a16:creationId xmlns:a16="http://schemas.microsoft.com/office/drawing/2014/main" id="{C3E31F16-F4E3-6C5C-0A06-412A3C54B202}"/>
              </a:ext>
            </a:extLst>
          </p:cNvPr>
          <p:cNvSpPr/>
          <p:nvPr/>
        </p:nvSpPr>
        <p:spPr>
          <a:xfrm>
            <a:off x="534137" y="2314833"/>
            <a:ext cx="2564889" cy="801578"/>
          </a:xfrm>
          <a:prstGeom prst="roundRect">
            <a:avLst>
              <a:gd name="adj" fmla="val 11574"/>
            </a:avLst>
          </a:prstGeom>
          <a:solidFill>
            <a:schemeClr val="lt1">
              <a:alpha val="49803"/>
            </a:schemeClr>
          </a:solidFill>
          <a:ln w="12700" cap="flat" cmpd="sng">
            <a:solidFill>
              <a:srgbClr val="72504F"/>
            </a:solidFill>
            <a:prstDash val="dot"/>
            <a:round/>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300" u="none" strike="noStrike" cap="none" dirty="0">
              <a:solidFill>
                <a:srgbClr val="435369"/>
              </a:solidFill>
              <a:latin typeface="Calibri" panose="020F0502020204030204" pitchFamily="34" charset="0"/>
              <a:cs typeface="Calibri" panose="020F0502020204030204" pitchFamily="34" charset="0"/>
              <a:sym typeface="Arial"/>
            </a:endParaRPr>
          </a:p>
        </p:txBody>
      </p:sp>
      <p:sp>
        <p:nvSpPr>
          <p:cNvPr id="6" name="Google Shape;654;p27">
            <a:extLst>
              <a:ext uri="{FF2B5EF4-FFF2-40B4-BE49-F238E27FC236}">
                <a16:creationId xmlns:a16="http://schemas.microsoft.com/office/drawing/2014/main" id="{DD049B9A-7240-1A19-EAB8-28BB0968132D}"/>
              </a:ext>
            </a:extLst>
          </p:cNvPr>
          <p:cNvSpPr/>
          <p:nvPr/>
        </p:nvSpPr>
        <p:spPr>
          <a:xfrm>
            <a:off x="6183823" y="3833390"/>
            <a:ext cx="2564889" cy="801578"/>
          </a:xfrm>
          <a:prstGeom prst="roundRect">
            <a:avLst>
              <a:gd name="adj" fmla="val 11574"/>
            </a:avLst>
          </a:prstGeom>
          <a:solidFill>
            <a:schemeClr val="lt1">
              <a:alpha val="49803"/>
            </a:schemeClr>
          </a:solidFill>
          <a:ln w="12700" cap="flat" cmpd="sng">
            <a:solidFill>
              <a:srgbClr val="72504F"/>
            </a:solidFill>
            <a:prstDash val="dot"/>
            <a:round/>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300" u="none" strike="noStrike" cap="none" dirty="0">
              <a:solidFill>
                <a:srgbClr val="435369"/>
              </a:solidFill>
              <a:latin typeface="Calibri" panose="020F0502020204030204" pitchFamily="34" charset="0"/>
              <a:cs typeface="Calibri" panose="020F0502020204030204" pitchFamily="34" charset="0"/>
              <a:sym typeface="Arial"/>
            </a:endParaRPr>
          </a:p>
        </p:txBody>
      </p:sp>
      <p:sp>
        <p:nvSpPr>
          <p:cNvPr id="7" name="Google Shape;654;p27">
            <a:extLst>
              <a:ext uri="{FF2B5EF4-FFF2-40B4-BE49-F238E27FC236}">
                <a16:creationId xmlns:a16="http://schemas.microsoft.com/office/drawing/2014/main" id="{0E007D6C-443C-C39A-7B63-F4226C2A494F}"/>
              </a:ext>
            </a:extLst>
          </p:cNvPr>
          <p:cNvSpPr/>
          <p:nvPr/>
        </p:nvSpPr>
        <p:spPr>
          <a:xfrm>
            <a:off x="3375309" y="3833390"/>
            <a:ext cx="2564889" cy="801578"/>
          </a:xfrm>
          <a:prstGeom prst="roundRect">
            <a:avLst>
              <a:gd name="adj" fmla="val 11574"/>
            </a:avLst>
          </a:prstGeom>
          <a:solidFill>
            <a:schemeClr val="lt1">
              <a:alpha val="49803"/>
            </a:schemeClr>
          </a:solidFill>
          <a:ln w="12700" cap="flat" cmpd="sng">
            <a:solidFill>
              <a:srgbClr val="72504F"/>
            </a:solidFill>
            <a:prstDash val="dot"/>
            <a:round/>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300" u="none" strike="noStrike" cap="none" dirty="0">
              <a:solidFill>
                <a:srgbClr val="435369"/>
              </a:solidFill>
              <a:latin typeface="Calibri" panose="020F0502020204030204" pitchFamily="34" charset="0"/>
              <a:cs typeface="Calibri" panose="020F0502020204030204" pitchFamily="34" charset="0"/>
              <a:sym typeface="Arial"/>
            </a:endParaRPr>
          </a:p>
        </p:txBody>
      </p:sp>
      <p:sp>
        <p:nvSpPr>
          <p:cNvPr id="8" name="Google Shape;654;p27">
            <a:extLst>
              <a:ext uri="{FF2B5EF4-FFF2-40B4-BE49-F238E27FC236}">
                <a16:creationId xmlns:a16="http://schemas.microsoft.com/office/drawing/2014/main" id="{FA307CF5-28F7-8809-2FCD-9B2A0E78C08B}"/>
              </a:ext>
            </a:extLst>
          </p:cNvPr>
          <p:cNvSpPr/>
          <p:nvPr/>
        </p:nvSpPr>
        <p:spPr>
          <a:xfrm>
            <a:off x="534137" y="3833390"/>
            <a:ext cx="2564889" cy="801578"/>
          </a:xfrm>
          <a:prstGeom prst="roundRect">
            <a:avLst>
              <a:gd name="adj" fmla="val 11574"/>
            </a:avLst>
          </a:prstGeom>
          <a:solidFill>
            <a:schemeClr val="lt1">
              <a:alpha val="49803"/>
            </a:schemeClr>
          </a:solidFill>
          <a:ln w="12700" cap="flat" cmpd="sng">
            <a:solidFill>
              <a:srgbClr val="72504F"/>
            </a:solidFill>
            <a:prstDash val="dot"/>
            <a:round/>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300" u="none" strike="noStrike" cap="none" dirty="0">
              <a:solidFill>
                <a:srgbClr val="435369"/>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2" name="Google Shape;654;p27">
            <a:extLst>
              <a:ext uri="{FF2B5EF4-FFF2-40B4-BE49-F238E27FC236}">
                <a16:creationId xmlns:a16="http://schemas.microsoft.com/office/drawing/2014/main" id="{1728A686-AB17-A6EC-E85C-70ACCD9E9B83}"/>
              </a:ext>
            </a:extLst>
          </p:cNvPr>
          <p:cNvSpPr/>
          <p:nvPr/>
        </p:nvSpPr>
        <p:spPr>
          <a:xfrm>
            <a:off x="968644" y="2170961"/>
            <a:ext cx="7279287" cy="801578"/>
          </a:xfrm>
          <a:prstGeom prst="roundRect">
            <a:avLst>
              <a:gd name="adj" fmla="val 11574"/>
            </a:avLst>
          </a:prstGeom>
          <a:solidFill>
            <a:schemeClr val="lt1">
              <a:alpha val="49803"/>
            </a:schemeClr>
          </a:solidFill>
          <a:ln w="12700" cap="flat" cmpd="sng">
            <a:solidFill>
              <a:srgbClr val="72504F"/>
            </a:solidFill>
            <a:prstDash val="dot"/>
            <a:round/>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300" u="none" strike="noStrike" cap="none" dirty="0">
              <a:solidFill>
                <a:srgbClr val="435369"/>
              </a:solidFill>
              <a:latin typeface="Calibri" panose="020F0502020204030204" pitchFamily="34" charset="0"/>
              <a:cs typeface="Calibri" panose="020F0502020204030204" pitchFamily="34" charset="0"/>
              <a:sym typeface="Arial"/>
            </a:endParaRPr>
          </a:p>
        </p:txBody>
      </p:sp>
      <p:sp>
        <p:nvSpPr>
          <p:cNvPr id="3" name="Google Shape;654;p27">
            <a:extLst>
              <a:ext uri="{FF2B5EF4-FFF2-40B4-BE49-F238E27FC236}">
                <a16:creationId xmlns:a16="http://schemas.microsoft.com/office/drawing/2014/main" id="{9F9BA26A-92A7-B0C8-B7CC-11EC7CD1D14F}"/>
              </a:ext>
            </a:extLst>
          </p:cNvPr>
          <p:cNvSpPr/>
          <p:nvPr/>
        </p:nvSpPr>
        <p:spPr>
          <a:xfrm>
            <a:off x="968644" y="3999761"/>
            <a:ext cx="7279287" cy="801578"/>
          </a:xfrm>
          <a:prstGeom prst="roundRect">
            <a:avLst>
              <a:gd name="adj" fmla="val 11574"/>
            </a:avLst>
          </a:prstGeom>
          <a:solidFill>
            <a:schemeClr val="lt1">
              <a:alpha val="49803"/>
            </a:schemeClr>
          </a:solidFill>
          <a:ln w="12700" cap="flat" cmpd="sng">
            <a:solidFill>
              <a:srgbClr val="72504F"/>
            </a:solidFill>
            <a:prstDash val="dot"/>
            <a:round/>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300" u="none" strike="noStrike" cap="none" dirty="0">
              <a:solidFill>
                <a:srgbClr val="435369"/>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2" name="Google Shape;654;p27">
            <a:extLst>
              <a:ext uri="{FF2B5EF4-FFF2-40B4-BE49-F238E27FC236}">
                <a16:creationId xmlns:a16="http://schemas.microsoft.com/office/drawing/2014/main" id="{567A5E25-D798-AE21-0A1F-6B580D7FC9DE}"/>
              </a:ext>
            </a:extLst>
          </p:cNvPr>
          <p:cNvSpPr/>
          <p:nvPr/>
        </p:nvSpPr>
        <p:spPr>
          <a:xfrm>
            <a:off x="800100" y="1550476"/>
            <a:ext cx="7560129" cy="801578"/>
          </a:xfrm>
          <a:prstGeom prst="roundRect">
            <a:avLst>
              <a:gd name="adj" fmla="val 11574"/>
            </a:avLst>
          </a:prstGeom>
          <a:solidFill>
            <a:schemeClr val="lt1">
              <a:alpha val="49803"/>
            </a:schemeClr>
          </a:solidFill>
          <a:ln w="12700" cap="flat" cmpd="sng">
            <a:solidFill>
              <a:srgbClr val="72504F"/>
            </a:solidFill>
            <a:prstDash val="dot"/>
            <a:round/>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300" u="none" strike="noStrike" cap="none" dirty="0">
              <a:solidFill>
                <a:srgbClr val="435369"/>
              </a:solidFill>
              <a:latin typeface="Calibri" panose="020F0502020204030204" pitchFamily="34" charset="0"/>
              <a:cs typeface="Calibri" panose="020F0502020204030204" pitchFamily="34" charset="0"/>
              <a:sym typeface="Arial"/>
            </a:endParaRPr>
          </a:p>
        </p:txBody>
      </p:sp>
      <p:sp>
        <p:nvSpPr>
          <p:cNvPr id="3" name="Google Shape;654;p27">
            <a:extLst>
              <a:ext uri="{FF2B5EF4-FFF2-40B4-BE49-F238E27FC236}">
                <a16:creationId xmlns:a16="http://schemas.microsoft.com/office/drawing/2014/main" id="{1DF4366A-227C-DFB0-4FD3-0FCFFAFE2F25}"/>
              </a:ext>
            </a:extLst>
          </p:cNvPr>
          <p:cNvSpPr/>
          <p:nvPr/>
        </p:nvSpPr>
        <p:spPr>
          <a:xfrm>
            <a:off x="800100" y="3322126"/>
            <a:ext cx="7560129" cy="801578"/>
          </a:xfrm>
          <a:prstGeom prst="roundRect">
            <a:avLst>
              <a:gd name="adj" fmla="val 11574"/>
            </a:avLst>
          </a:prstGeom>
          <a:solidFill>
            <a:schemeClr val="lt1">
              <a:alpha val="49803"/>
            </a:schemeClr>
          </a:solidFill>
          <a:ln w="12700" cap="flat" cmpd="sng">
            <a:solidFill>
              <a:srgbClr val="72504F"/>
            </a:solidFill>
            <a:prstDash val="dot"/>
            <a:round/>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300" u="none" strike="noStrike" cap="none" dirty="0">
              <a:solidFill>
                <a:srgbClr val="435369"/>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719"/>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22" name="Google Shape;122;p4"/>
          <p:cNvSpPr/>
          <p:nvPr/>
        </p:nvSpPr>
        <p:spPr>
          <a:xfrm>
            <a:off x="774914" y="683198"/>
            <a:ext cx="4987559" cy="819733"/>
          </a:xfrm>
          <a:prstGeom prst="roundRect">
            <a:avLst>
              <a:gd name="adj" fmla="val 16667"/>
            </a:avLst>
          </a:prstGeom>
          <a:solidFill>
            <a:schemeClr val="lt1">
              <a:alpha val="49803"/>
            </a:schemeClr>
          </a:solidFill>
          <a:ln w="12700" cap="flat" cmpd="sng">
            <a:solidFill>
              <a:srgbClr val="72504F"/>
            </a:solidFill>
            <a:prstDash val="dot"/>
            <a:round/>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300" u="none" strike="noStrike" cap="none" dirty="0">
              <a:solidFill>
                <a:srgbClr val="435369"/>
              </a:solidFill>
              <a:latin typeface="Calibri" panose="020F0502020204030204" pitchFamily="34" charset="0"/>
              <a:cs typeface="Calibri" panose="020F0502020204030204" pitchFamily="34" charset="0"/>
              <a:sym typeface="Arial"/>
            </a:endParaRPr>
          </a:p>
        </p:txBody>
      </p:sp>
      <p:sp>
        <p:nvSpPr>
          <p:cNvPr id="2" name="Google Shape;122;p4">
            <a:extLst>
              <a:ext uri="{FF2B5EF4-FFF2-40B4-BE49-F238E27FC236}">
                <a16:creationId xmlns:a16="http://schemas.microsoft.com/office/drawing/2014/main" id="{9B166BDA-CD72-95B8-D786-FDBBE192824F}"/>
              </a:ext>
            </a:extLst>
          </p:cNvPr>
          <p:cNvSpPr/>
          <p:nvPr/>
        </p:nvSpPr>
        <p:spPr>
          <a:xfrm>
            <a:off x="774914" y="1752719"/>
            <a:ext cx="4987559" cy="819733"/>
          </a:xfrm>
          <a:prstGeom prst="roundRect">
            <a:avLst>
              <a:gd name="adj" fmla="val 16667"/>
            </a:avLst>
          </a:prstGeom>
          <a:solidFill>
            <a:schemeClr val="lt1">
              <a:alpha val="49803"/>
            </a:schemeClr>
          </a:solidFill>
          <a:ln w="12700" cap="flat" cmpd="sng">
            <a:solidFill>
              <a:srgbClr val="72504F"/>
            </a:solidFill>
            <a:prstDash val="dot"/>
            <a:round/>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300" u="none" strike="noStrike" cap="none" dirty="0">
              <a:solidFill>
                <a:srgbClr val="435369"/>
              </a:solidFill>
              <a:latin typeface="Calibri" panose="020F0502020204030204" pitchFamily="34" charset="0"/>
              <a:cs typeface="Calibri" panose="020F0502020204030204" pitchFamily="34" charset="0"/>
              <a:sym typeface="Arial"/>
            </a:endParaRPr>
          </a:p>
        </p:txBody>
      </p:sp>
      <p:sp>
        <p:nvSpPr>
          <p:cNvPr id="3" name="Google Shape;122;p4">
            <a:extLst>
              <a:ext uri="{FF2B5EF4-FFF2-40B4-BE49-F238E27FC236}">
                <a16:creationId xmlns:a16="http://schemas.microsoft.com/office/drawing/2014/main" id="{7ADE22B4-5679-1BA8-61D7-11F76F0F0AA4}"/>
              </a:ext>
            </a:extLst>
          </p:cNvPr>
          <p:cNvSpPr/>
          <p:nvPr/>
        </p:nvSpPr>
        <p:spPr>
          <a:xfrm>
            <a:off x="774914" y="2846733"/>
            <a:ext cx="4987559" cy="819733"/>
          </a:xfrm>
          <a:prstGeom prst="roundRect">
            <a:avLst>
              <a:gd name="adj" fmla="val 16667"/>
            </a:avLst>
          </a:prstGeom>
          <a:solidFill>
            <a:schemeClr val="lt1">
              <a:alpha val="49803"/>
            </a:schemeClr>
          </a:solidFill>
          <a:ln w="12700" cap="flat" cmpd="sng">
            <a:solidFill>
              <a:srgbClr val="72504F"/>
            </a:solidFill>
            <a:prstDash val="dot"/>
            <a:round/>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300" u="none" strike="noStrike" cap="none" dirty="0">
              <a:solidFill>
                <a:srgbClr val="435369"/>
              </a:solidFill>
              <a:latin typeface="Calibri" panose="020F0502020204030204" pitchFamily="34" charset="0"/>
              <a:cs typeface="Calibri" panose="020F0502020204030204" pitchFamily="34" charset="0"/>
              <a:sym typeface="Arial"/>
            </a:endParaRPr>
          </a:p>
        </p:txBody>
      </p:sp>
      <p:sp>
        <p:nvSpPr>
          <p:cNvPr id="4" name="Google Shape;122;p4">
            <a:extLst>
              <a:ext uri="{FF2B5EF4-FFF2-40B4-BE49-F238E27FC236}">
                <a16:creationId xmlns:a16="http://schemas.microsoft.com/office/drawing/2014/main" id="{738AD9FB-B636-BF0E-1249-C16BCAB4A2DB}"/>
              </a:ext>
            </a:extLst>
          </p:cNvPr>
          <p:cNvSpPr/>
          <p:nvPr/>
        </p:nvSpPr>
        <p:spPr>
          <a:xfrm>
            <a:off x="774914" y="3924419"/>
            <a:ext cx="4987559" cy="819733"/>
          </a:xfrm>
          <a:prstGeom prst="roundRect">
            <a:avLst>
              <a:gd name="adj" fmla="val 16667"/>
            </a:avLst>
          </a:prstGeom>
          <a:solidFill>
            <a:schemeClr val="lt1">
              <a:alpha val="49803"/>
            </a:schemeClr>
          </a:solidFill>
          <a:ln w="12700" cap="flat" cmpd="sng">
            <a:solidFill>
              <a:srgbClr val="72504F"/>
            </a:solidFill>
            <a:prstDash val="dot"/>
            <a:round/>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300" u="none" strike="noStrike" cap="none" dirty="0">
              <a:solidFill>
                <a:srgbClr val="435369"/>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2" name="Google Shape;122;p4">
            <a:extLst>
              <a:ext uri="{FF2B5EF4-FFF2-40B4-BE49-F238E27FC236}">
                <a16:creationId xmlns:a16="http://schemas.microsoft.com/office/drawing/2014/main" id="{B5EBA441-BDAC-DB19-5F94-6AA3BA6BA753}"/>
              </a:ext>
            </a:extLst>
          </p:cNvPr>
          <p:cNvSpPr/>
          <p:nvPr/>
        </p:nvSpPr>
        <p:spPr>
          <a:xfrm>
            <a:off x="1094014" y="3842776"/>
            <a:ext cx="7632095" cy="819733"/>
          </a:xfrm>
          <a:prstGeom prst="roundRect">
            <a:avLst>
              <a:gd name="adj" fmla="val 16667"/>
            </a:avLst>
          </a:prstGeom>
          <a:solidFill>
            <a:schemeClr val="lt1">
              <a:alpha val="49803"/>
            </a:schemeClr>
          </a:solidFill>
          <a:ln w="12700" cap="flat" cmpd="sng">
            <a:solidFill>
              <a:srgbClr val="72504F"/>
            </a:solidFill>
            <a:prstDash val="dot"/>
            <a:round/>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300" u="none" strike="noStrike" cap="none" dirty="0">
              <a:solidFill>
                <a:srgbClr val="435369"/>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2" name="Google Shape;122;p4">
            <a:extLst>
              <a:ext uri="{FF2B5EF4-FFF2-40B4-BE49-F238E27FC236}">
                <a16:creationId xmlns:a16="http://schemas.microsoft.com/office/drawing/2014/main" id="{2DB16E76-DEDC-7554-1C49-A75977BBF0FD}"/>
              </a:ext>
            </a:extLst>
          </p:cNvPr>
          <p:cNvSpPr/>
          <p:nvPr/>
        </p:nvSpPr>
        <p:spPr>
          <a:xfrm>
            <a:off x="987880" y="3842776"/>
            <a:ext cx="7738230" cy="819733"/>
          </a:xfrm>
          <a:prstGeom prst="roundRect">
            <a:avLst>
              <a:gd name="adj" fmla="val 16667"/>
            </a:avLst>
          </a:prstGeom>
          <a:solidFill>
            <a:schemeClr val="lt1">
              <a:alpha val="49803"/>
            </a:schemeClr>
          </a:solidFill>
          <a:ln w="12700" cap="flat" cmpd="sng">
            <a:solidFill>
              <a:srgbClr val="72504F"/>
            </a:solidFill>
            <a:prstDash val="dot"/>
            <a:round/>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300" u="none" strike="noStrike" cap="none" dirty="0">
              <a:solidFill>
                <a:srgbClr val="435369"/>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 name="Google Shape;122;p4">
            <a:extLst>
              <a:ext uri="{FF2B5EF4-FFF2-40B4-BE49-F238E27FC236}">
                <a16:creationId xmlns:a16="http://schemas.microsoft.com/office/drawing/2014/main" id="{5D723E5D-E5D0-6864-E659-BA2D6EE30982}"/>
              </a:ext>
            </a:extLst>
          </p:cNvPr>
          <p:cNvSpPr/>
          <p:nvPr/>
        </p:nvSpPr>
        <p:spPr>
          <a:xfrm>
            <a:off x="987880" y="3842776"/>
            <a:ext cx="7738230" cy="819733"/>
          </a:xfrm>
          <a:prstGeom prst="roundRect">
            <a:avLst>
              <a:gd name="adj" fmla="val 16667"/>
            </a:avLst>
          </a:prstGeom>
          <a:solidFill>
            <a:schemeClr val="lt1">
              <a:alpha val="49803"/>
            </a:schemeClr>
          </a:solidFill>
          <a:ln w="12700" cap="flat" cmpd="sng">
            <a:solidFill>
              <a:srgbClr val="72504F"/>
            </a:solidFill>
            <a:prstDash val="dot"/>
            <a:round/>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300" u="none" strike="noStrike" cap="none" dirty="0">
              <a:solidFill>
                <a:srgbClr val="435369"/>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 name="Google Shape;122;p4">
            <a:extLst>
              <a:ext uri="{FF2B5EF4-FFF2-40B4-BE49-F238E27FC236}">
                <a16:creationId xmlns:a16="http://schemas.microsoft.com/office/drawing/2014/main" id="{92B1D1B6-EEF3-9D88-BD66-BB9C64583AD1}"/>
              </a:ext>
            </a:extLst>
          </p:cNvPr>
          <p:cNvSpPr/>
          <p:nvPr/>
        </p:nvSpPr>
        <p:spPr>
          <a:xfrm>
            <a:off x="971550" y="1997647"/>
            <a:ext cx="4735285" cy="2019182"/>
          </a:xfrm>
          <a:prstGeom prst="roundRect">
            <a:avLst>
              <a:gd name="adj" fmla="val 5750"/>
            </a:avLst>
          </a:prstGeom>
          <a:solidFill>
            <a:schemeClr val="lt1">
              <a:alpha val="49803"/>
            </a:schemeClr>
          </a:solidFill>
          <a:ln w="12700" cap="flat" cmpd="sng">
            <a:solidFill>
              <a:srgbClr val="72504F"/>
            </a:solidFill>
            <a:prstDash val="dot"/>
            <a:round/>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None/>
            </a:pPr>
            <a:endParaRPr sz="1300" u="none" strike="noStrike" cap="none" dirty="0">
              <a:solidFill>
                <a:srgbClr val="435369"/>
              </a:solidFill>
              <a:latin typeface="Calibri" panose="020F0502020204030204" pitchFamily="34" charset="0"/>
              <a:cs typeface="Calibri" panose="020F0502020204030204" pitchFamily="34" charset="0"/>
              <a:sym typeface="Arial"/>
            </a:endParaRPr>
          </a:p>
        </p:txBody>
      </p:sp>
    </p:spTree>
  </p:cSld>
  <p:clrMapOvr>
    <a:masterClrMapping/>
  </p:clrMapOvr>
</p:sld>
</file>

<file path=ppt/theme/theme1.xml><?xml version="1.0" encoding="utf-8"?>
<a:theme xmlns:a="http://schemas.openxmlformats.org/drawingml/2006/main" name="Simple Light">
  <a:themeElements>
    <a:clrScheme name="Custom 12">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425369"/>
      </a:hlink>
      <a:folHlink>
        <a:srgbClr val="42536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TotalTime>
  <Words>113</Words>
  <Application>Microsoft Macintosh PowerPoint</Application>
  <PresentationFormat>On-screen Show (16:9)</PresentationFormat>
  <Paragraphs>24</Paragraphs>
  <Slides>32</Slides>
  <Notes>32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Times New Roman</vt:lpstr>
      <vt:lpstr>Calibri</vt:lpstr>
      <vt:lpstr>Heebo</vt:lpstr>
      <vt:lpstr>Verdana</vt:lpstr>
      <vt:lpstr>Alef</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בבלי אסנת</dc:creator>
  <cp:lastModifiedBy>studio3</cp:lastModifiedBy>
  <cp:revision>15</cp:revision>
  <dcterms:modified xsi:type="dcterms:W3CDTF">2023-08-09T11:22:12Z</dcterms:modified>
</cp:coreProperties>
</file>